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71" r:id="rId1"/>
  </p:sldMasterIdLst>
  <p:notesMasterIdLst>
    <p:notesMasterId r:id="rId7"/>
  </p:notesMasterIdLst>
  <p:sldIdLst>
    <p:sldId id="263" r:id="rId2"/>
    <p:sldId id="273" r:id="rId3"/>
    <p:sldId id="270" r:id="rId4"/>
    <p:sldId id="272" r:id="rId5"/>
    <p:sldId id="271" r:id="rId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82828"/>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F5F30D-BF8C-4BAF-8CEB-C0A2A224CCB9}">
  <a:tblStyle styleId="{DEF5F30D-BF8C-4BAF-8CEB-C0A2A224CCB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7ADE62C8-8AD5-4D61-B83B-5D1A4219DD32}"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94"/>
    <p:restoredTop sz="94670"/>
  </p:normalViewPr>
  <p:slideViewPr>
    <p:cSldViewPr snapToGrid="0">
      <p:cViewPr>
        <p:scale>
          <a:sx n="140" d="100"/>
          <a:sy n="140" d="100"/>
        </p:scale>
        <p:origin x="960" y="2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eg>
</file>

<file path=ppt/media/image35.jpeg>
</file>

<file path=ppt/media/image36.jpeg>
</file>

<file path=ppt/media/image37.jpe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3ba6e64166c_5_38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3ba6e64166c_5_38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 This is ASU's official presentation template ⇨">
  <p:cSld name="CUSTOM_37">
    <p:bg>
      <p:bgPr>
        <a:solidFill>
          <a:schemeClr val="accent1"/>
        </a:solidFill>
        <a:effectLst/>
      </p:bgPr>
    </p:bg>
    <p:spTree>
      <p:nvGrpSpPr>
        <p:cNvPr id="1" name="Shape 14"/>
        <p:cNvGrpSpPr/>
        <p:nvPr/>
      </p:nvGrpSpPr>
      <p:grpSpPr>
        <a:xfrm>
          <a:off x="0" y="0"/>
          <a:ext cx="0" cy="0"/>
          <a:chOff x="0" y="0"/>
          <a:chExt cx="0" cy="0"/>
        </a:xfrm>
      </p:grpSpPr>
      <p:pic>
        <p:nvPicPr>
          <p:cNvPr id="15" name="Google Shape;15;p2" descr="ASU_Horiz_RGB_Digital_MaroonGold.png"/>
          <p:cNvPicPr preferRelativeResize="0"/>
          <p:nvPr/>
        </p:nvPicPr>
        <p:blipFill rotWithShape="1">
          <a:blip r:embed="rId2">
            <a:alphaModFix/>
          </a:blip>
          <a:srcRect l="6424" t="21559" r="59273" b="21284"/>
          <a:stretch/>
        </p:blipFill>
        <p:spPr>
          <a:xfrm>
            <a:off x="338325" y="297225"/>
            <a:ext cx="910050" cy="420850"/>
          </a:xfrm>
          <a:prstGeom prst="rect">
            <a:avLst/>
          </a:prstGeom>
          <a:noFill/>
          <a:ln>
            <a:noFill/>
          </a:ln>
        </p:spPr>
      </p:pic>
      <p:sp>
        <p:nvSpPr>
          <p:cNvPr id="16" name="Google Shape;16;p2"/>
          <p:cNvSpPr txBox="1"/>
          <p:nvPr/>
        </p:nvSpPr>
        <p:spPr>
          <a:xfrm>
            <a:off x="338325" y="892300"/>
            <a:ext cx="8467500" cy="2538900"/>
          </a:xfrm>
          <a:prstGeom prst="rect">
            <a:avLst/>
          </a:prstGeom>
          <a:noFill/>
          <a:ln>
            <a:noFill/>
          </a:ln>
        </p:spPr>
        <p:txBody>
          <a:bodyPr spcFirstLastPara="1" wrap="square" lIns="0" tIns="0" rIns="0" bIns="0" anchor="ctr" anchorCtr="0">
            <a:noAutofit/>
          </a:bodyPr>
          <a:lstStyle/>
          <a:p>
            <a:pPr marL="0" lvl="0" indent="0" algn="l" rtl="0">
              <a:lnSpc>
                <a:spcPct val="80000"/>
              </a:lnSpc>
              <a:spcBef>
                <a:spcPts val="0"/>
              </a:spcBef>
              <a:spcAft>
                <a:spcPts val="0"/>
              </a:spcAft>
              <a:buNone/>
            </a:pPr>
            <a:r>
              <a:rPr lang="en" sz="6600" b="1">
                <a:solidFill>
                  <a:schemeClr val="dk1"/>
                </a:solidFill>
              </a:rPr>
              <a:t>Official 2026</a:t>
            </a:r>
            <a:br>
              <a:rPr lang="en" sz="6600" b="1">
                <a:solidFill>
                  <a:schemeClr val="dk1"/>
                </a:solidFill>
              </a:rPr>
            </a:br>
            <a:r>
              <a:rPr lang="en" sz="6600" b="1">
                <a:solidFill>
                  <a:schemeClr val="dk1"/>
                </a:solidFill>
              </a:rPr>
              <a:t>ASU presentation template </a:t>
            </a:r>
            <a:endParaRPr sz="6600" b="1">
              <a:solidFill>
                <a:schemeClr val="dk1"/>
              </a:solidFill>
            </a:endParaRPr>
          </a:p>
        </p:txBody>
      </p:sp>
      <p:sp>
        <p:nvSpPr>
          <p:cNvPr id="17" name="Google Shape;17;p2"/>
          <p:cNvSpPr txBox="1"/>
          <p:nvPr/>
        </p:nvSpPr>
        <p:spPr>
          <a:xfrm>
            <a:off x="338325" y="3756100"/>
            <a:ext cx="8467500" cy="10947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None/>
            </a:pPr>
            <a:r>
              <a:rPr lang="en" sz="3600" b="1">
                <a:solidFill>
                  <a:schemeClr val="lt1"/>
                </a:solidFill>
                <a:highlight>
                  <a:schemeClr val="dk1"/>
                </a:highlight>
              </a:rPr>
              <a:t>Provided by ASU Enterprise </a:t>
            </a:r>
            <a:br>
              <a:rPr lang="en" sz="3600" b="1">
                <a:solidFill>
                  <a:schemeClr val="lt1"/>
                </a:solidFill>
                <a:highlight>
                  <a:schemeClr val="dk1"/>
                </a:highlight>
              </a:rPr>
            </a:br>
            <a:r>
              <a:rPr lang="en" sz="3600" b="1">
                <a:solidFill>
                  <a:schemeClr val="lt1"/>
                </a:solidFill>
                <a:highlight>
                  <a:schemeClr val="dk1"/>
                </a:highlight>
              </a:rPr>
              <a:t>Brand Strategy and Management</a:t>
            </a:r>
            <a:endParaRPr sz="3600" b="1">
              <a:solidFill>
                <a:schemeClr val="lt1"/>
              </a:solidFill>
              <a:highlight>
                <a:schemeClr val="dk1"/>
              </a:highlight>
            </a:endParaRPr>
          </a:p>
        </p:txBody>
      </p:sp>
      <p:sp>
        <p:nvSpPr>
          <p:cNvPr id="18" name="Google Shape;18;p2"/>
          <p:cNvSpPr/>
          <p:nvPr/>
        </p:nvSpPr>
        <p:spPr>
          <a:xfrm>
            <a:off x="-387975" y="41666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3.1 Presenters — 4 person">
  <p:cSld name="CUSTOM_23_1_1_1_1_1_1_2_1_1_1_1_2_1">
    <p:spTree>
      <p:nvGrpSpPr>
        <p:cNvPr id="1" name="Shape 86"/>
        <p:cNvGrpSpPr/>
        <p:nvPr/>
      </p:nvGrpSpPr>
      <p:grpSpPr>
        <a:xfrm>
          <a:off x="0" y="0"/>
          <a:ext cx="0" cy="0"/>
          <a:chOff x="0" y="0"/>
          <a:chExt cx="0" cy="0"/>
        </a:xfrm>
      </p:grpSpPr>
      <p:sp>
        <p:nvSpPr>
          <p:cNvPr id="87" name="Google Shape;87;p17"/>
          <p:cNvSpPr>
            <a:spLocks noGrp="1"/>
          </p:cNvSpPr>
          <p:nvPr>
            <p:ph type="pic" idx="2"/>
          </p:nvPr>
        </p:nvSpPr>
        <p:spPr>
          <a:xfrm>
            <a:off x="338350" y="1300474"/>
            <a:ext cx="1586700" cy="1586700"/>
          </a:xfrm>
          <a:prstGeom prst="ellipse">
            <a:avLst/>
          </a:prstGeom>
          <a:noFill/>
          <a:ln w="9525" cap="flat" cmpd="sng">
            <a:solidFill>
              <a:schemeClr val="lt2"/>
            </a:solidFill>
            <a:prstDash val="solid"/>
            <a:round/>
            <a:headEnd type="none" w="sm" len="sm"/>
            <a:tailEnd type="none" w="sm" len="sm"/>
          </a:ln>
        </p:spPr>
      </p:sp>
      <p:sp>
        <p:nvSpPr>
          <p:cNvPr id="88" name="Google Shape;88;p17"/>
          <p:cNvSpPr txBox="1">
            <a:spLocks noGrp="1"/>
          </p:cNvSpPr>
          <p:nvPr>
            <p:ph type="body" idx="1"/>
          </p:nvPr>
        </p:nvSpPr>
        <p:spPr>
          <a:xfrm>
            <a:off x="338350" y="3081525"/>
            <a:ext cx="2075700" cy="213900"/>
          </a:xfrm>
          <a:prstGeom prst="rect">
            <a:avLst/>
          </a:prstGeom>
          <a:noFill/>
          <a:ln>
            <a:noFill/>
          </a:ln>
        </p:spPr>
        <p:txBody>
          <a:bodyPr spcFirstLastPara="1" wrap="square" lIns="0" tIns="0" rIns="0" bIns="0" anchor="t" anchorCtr="0">
            <a:normAutofit/>
          </a:bodyPr>
          <a:lstStyle>
            <a:lvl1pPr marL="457200" marR="0" lvl="0" indent="-317500" algn="l">
              <a:lnSpc>
                <a:spcPct val="100000"/>
              </a:lnSpc>
              <a:spcBef>
                <a:spcPts val="0"/>
              </a:spcBef>
              <a:spcAft>
                <a:spcPts val="0"/>
              </a:spcAft>
              <a:buSzPts val="1400"/>
              <a:buChar char="●"/>
              <a:defRPr sz="1400" b="1" i="0" u="none" strike="noStrike" cap="none">
                <a:solidFill>
                  <a:schemeClr val="accent2"/>
                </a:solidFill>
              </a:defRPr>
            </a:lvl1pPr>
            <a:lvl2pPr marL="914400" marR="0" lvl="1" indent="-317500" algn="l">
              <a:lnSpc>
                <a:spcPct val="100000"/>
              </a:lnSpc>
              <a:spcBef>
                <a:spcPts val="400"/>
              </a:spcBef>
              <a:spcAft>
                <a:spcPts val="0"/>
              </a:spcAft>
              <a:buSzPts val="1400"/>
              <a:buChar char="○"/>
              <a:defRPr i="0" u="none" strike="noStrike" cap="none">
                <a:solidFill>
                  <a:schemeClr val="accent2"/>
                </a:solidFill>
              </a:defRPr>
            </a:lvl2pPr>
            <a:lvl3pPr marL="1371600" marR="0" lvl="2" indent="-317500" algn="l">
              <a:lnSpc>
                <a:spcPct val="100000"/>
              </a:lnSpc>
              <a:spcBef>
                <a:spcPts val="400"/>
              </a:spcBef>
              <a:spcAft>
                <a:spcPts val="0"/>
              </a:spcAft>
              <a:buClr>
                <a:schemeClr val="accent2"/>
              </a:buClr>
              <a:buSzPts val="1400"/>
              <a:buChar char="■"/>
              <a:defRPr sz="1400" i="0" u="none" strike="noStrike" cap="none">
                <a:solidFill>
                  <a:schemeClr val="accent2"/>
                </a:solidFill>
              </a:defRPr>
            </a:lvl3pPr>
            <a:lvl4pPr marL="1828800" marR="0" lvl="3" indent="-317500" algn="l">
              <a:lnSpc>
                <a:spcPct val="100000"/>
              </a:lnSpc>
              <a:spcBef>
                <a:spcPts val="400"/>
              </a:spcBef>
              <a:spcAft>
                <a:spcPts val="0"/>
              </a:spcAft>
              <a:buClr>
                <a:schemeClr val="accent2"/>
              </a:buClr>
              <a:buSzPts val="1400"/>
              <a:buChar char="●"/>
              <a:defRPr sz="1400" i="0" u="none" strike="noStrike" cap="none">
                <a:solidFill>
                  <a:schemeClr val="accent2"/>
                </a:solidFill>
              </a:defRPr>
            </a:lvl4pPr>
            <a:lvl5pPr marL="2286000" marR="0" lvl="4" indent="-317500" algn="l">
              <a:lnSpc>
                <a:spcPct val="100000"/>
              </a:lnSpc>
              <a:spcBef>
                <a:spcPts val="400"/>
              </a:spcBef>
              <a:spcAft>
                <a:spcPts val="0"/>
              </a:spcAft>
              <a:buClr>
                <a:schemeClr val="accent2"/>
              </a:buClr>
              <a:buSzPts val="1400"/>
              <a:buChar char="○"/>
              <a:defRPr sz="1400" i="0" u="none" strike="noStrike" cap="none">
                <a:solidFill>
                  <a:schemeClr val="accent2"/>
                </a:solidFill>
              </a:defRPr>
            </a:lvl5pPr>
            <a:lvl6pPr marL="2743200" marR="0" lvl="5" indent="-317500" algn="l">
              <a:lnSpc>
                <a:spcPct val="100000"/>
              </a:lnSpc>
              <a:spcBef>
                <a:spcPts val="400"/>
              </a:spcBef>
              <a:spcAft>
                <a:spcPts val="0"/>
              </a:spcAft>
              <a:buClr>
                <a:schemeClr val="accent2"/>
              </a:buClr>
              <a:buSzPts val="1400"/>
              <a:buChar char="■"/>
              <a:defRPr sz="1400" i="0" u="none" strike="noStrike" cap="none">
                <a:solidFill>
                  <a:schemeClr val="accent2"/>
                </a:solidFill>
              </a:defRPr>
            </a:lvl6pPr>
            <a:lvl7pPr marL="3200400" marR="0" lvl="6" indent="-317500" algn="l">
              <a:lnSpc>
                <a:spcPct val="100000"/>
              </a:lnSpc>
              <a:spcBef>
                <a:spcPts val="400"/>
              </a:spcBef>
              <a:spcAft>
                <a:spcPts val="0"/>
              </a:spcAft>
              <a:buClr>
                <a:schemeClr val="accent2"/>
              </a:buClr>
              <a:buSzPts val="1400"/>
              <a:buChar char="●"/>
              <a:defRPr sz="1400" i="0" u="none" strike="noStrike" cap="none">
                <a:solidFill>
                  <a:schemeClr val="accent2"/>
                </a:solidFill>
              </a:defRPr>
            </a:lvl7pPr>
            <a:lvl8pPr marL="3657600" marR="0" lvl="7" indent="-317500" algn="l">
              <a:lnSpc>
                <a:spcPct val="100000"/>
              </a:lnSpc>
              <a:spcBef>
                <a:spcPts val="400"/>
              </a:spcBef>
              <a:spcAft>
                <a:spcPts val="0"/>
              </a:spcAft>
              <a:buClr>
                <a:schemeClr val="accent2"/>
              </a:buClr>
              <a:buSzPts val="1400"/>
              <a:buChar char="○"/>
              <a:defRPr sz="1400" i="0" u="none" strike="noStrike" cap="none">
                <a:solidFill>
                  <a:schemeClr val="accent2"/>
                </a:solidFill>
              </a:defRPr>
            </a:lvl8pPr>
            <a:lvl9pPr marL="4114800" marR="0" lvl="8" indent="-317500" algn="l">
              <a:lnSpc>
                <a:spcPct val="100000"/>
              </a:lnSpc>
              <a:spcBef>
                <a:spcPts val="400"/>
              </a:spcBef>
              <a:spcAft>
                <a:spcPts val="400"/>
              </a:spcAft>
              <a:buClr>
                <a:schemeClr val="accent2"/>
              </a:buClr>
              <a:buSzPts val="1400"/>
              <a:buChar char="■"/>
              <a:defRPr sz="1400" i="0" u="none" strike="noStrike" cap="none">
                <a:solidFill>
                  <a:schemeClr val="accent2"/>
                </a:solidFill>
              </a:defRPr>
            </a:lvl9pPr>
          </a:lstStyle>
          <a:p>
            <a:endParaRPr/>
          </a:p>
        </p:txBody>
      </p:sp>
      <p:sp>
        <p:nvSpPr>
          <p:cNvPr id="89" name="Google Shape;89;p17"/>
          <p:cNvSpPr>
            <a:spLocks noGrp="1"/>
          </p:cNvSpPr>
          <p:nvPr>
            <p:ph type="pic" idx="3"/>
          </p:nvPr>
        </p:nvSpPr>
        <p:spPr>
          <a:xfrm>
            <a:off x="2470593" y="1300474"/>
            <a:ext cx="1586700" cy="1586700"/>
          </a:xfrm>
          <a:prstGeom prst="ellipse">
            <a:avLst/>
          </a:prstGeom>
          <a:noFill/>
          <a:ln w="9525" cap="flat" cmpd="sng">
            <a:solidFill>
              <a:schemeClr val="lt2"/>
            </a:solidFill>
            <a:prstDash val="solid"/>
            <a:round/>
            <a:headEnd type="none" w="sm" len="sm"/>
            <a:tailEnd type="none" w="sm" len="sm"/>
          </a:ln>
        </p:spPr>
      </p:sp>
      <p:sp>
        <p:nvSpPr>
          <p:cNvPr id="90" name="Google Shape;90;p17"/>
          <p:cNvSpPr>
            <a:spLocks noGrp="1"/>
          </p:cNvSpPr>
          <p:nvPr>
            <p:ph type="pic" idx="4"/>
          </p:nvPr>
        </p:nvSpPr>
        <p:spPr>
          <a:xfrm>
            <a:off x="4602836" y="1300474"/>
            <a:ext cx="1586700" cy="1586700"/>
          </a:xfrm>
          <a:prstGeom prst="ellipse">
            <a:avLst/>
          </a:prstGeom>
          <a:noFill/>
          <a:ln w="9525" cap="flat" cmpd="sng">
            <a:solidFill>
              <a:schemeClr val="lt2"/>
            </a:solidFill>
            <a:prstDash val="solid"/>
            <a:round/>
            <a:headEnd type="none" w="sm" len="sm"/>
            <a:tailEnd type="none" w="sm" len="sm"/>
          </a:ln>
        </p:spPr>
      </p:sp>
      <p:sp>
        <p:nvSpPr>
          <p:cNvPr id="91" name="Google Shape;91;p17"/>
          <p:cNvSpPr>
            <a:spLocks noGrp="1"/>
          </p:cNvSpPr>
          <p:nvPr>
            <p:ph type="pic" idx="5"/>
          </p:nvPr>
        </p:nvSpPr>
        <p:spPr>
          <a:xfrm>
            <a:off x="6726492" y="1300474"/>
            <a:ext cx="1586700" cy="1586700"/>
          </a:xfrm>
          <a:prstGeom prst="ellipse">
            <a:avLst/>
          </a:prstGeom>
          <a:noFill/>
          <a:ln w="9525" cap="flat" cmpd="sng">
            <a:solidFill>
              <a:schemeClr val="lt2"/>
            </a:solidFill>
            <a:prstDash val="solid"/>
            <a:round/>
            <a:headEnd type="none" w="sm" len="sm"/>
            <a:tailEnd type="none" w="sm" len="sm"/>
          </a:ln>
        </p:spPr>
      </p:sp>
      <p:sp>
        <p:nvSpPr>
          <p:cNvPr id="92" name="Google Shape;92;p17"/>
          <p:cNvSpPr txBox="1">
            <a:spLocks noGrp="1"/>
          </p:cNvSpPr>
          <p:nvPr>
            <p:ph type="body" idx="6"/>
          </p:nvPr>
        </p:nvSpPr>
        <p:spPr>
          <a:xfrm>
            <a:off x="338350" y="3300900"/>
            <a:ext cx="2075700" cy="1072800"/>
          </a:xfrm>
          <a:prstGeom prst="rect">
            <a:avLst/>
          </a:prstGeom>
          <a:noFill/>
          <a:ln>
            <a:noFill/>
          </a:ln>
        </p:spPr>
        <p:txBody>
          <a:bodyPr spcFirstLastPara="1" wrap="square" lIns="0" tIns="91425" rIns="0" bIns="0" anchor="t" anchorCtr="0">
            <a:norm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93" name="Google Shape;93;p17"/>
          <p:cNvSpPr txBox="1">
            <a:spLocks noGrp="1"/>
          </p:cNvSpPr>
          <p:nvPr>
            <p:ph type="title"/>
          </p:nvPr>
        </p:nvSpPr>
        <p:spPr>
          <a:xfrm>
            <a:off x="338325" y="326225"/>
            <a:ext cx="8467500" cy="382800"/>
          </a:xfrm>
          <a:prstGeom prst="rect">
            <a:avLst/>
          </a:prstGeom>
        </p:spPr>
        <p:txBody>
          <a:bodyPr spcFirstLastPara="1" wrap="square" lIns="0" tIns="0" rIns="0" bIns="0" anchor="b" anchorCtr="0">
            <a:normAutofit/>
          </a:bodyPr>
          <a:lstStyle>
            <a:lvl1pPr lvl="0">
              <a:spcBef>
                <a:spcPts val="0"/>
              </a:spcBef>
              <a:spcAft>
                <a:spcPts val="0"/>
              </a:spcAft>
              <a:buSzPts val="3000"/>
              <a:buNone/>
              <a:defRPr/>
            </a:lvl1pPr>
            <a:lvl2pPr lvl="1">
              <a:spcBef>
                <a:spcPts val="0"/>
              </a:spcBef>
              <a:spcAft>
                <a:spcPts val="0"/>
              </a:spcAft>
              <a:buSzPts val="2796"/>
              <a:buNone/>
              <a:defRPr/>
            </a:lvl2pPr>
            <a:lvl3pPr lvl="2">
              <a:spcBef>
                <a:spcPts val="0"/>
              </a:spcBef>
              <a:spcAft>
                <a:spcPts val="0"/>
              </a:spcAft>
              <a:buSzPts val="2796"/>
              <a:buNone/>
              <a:defRPr/>
            </a:lvl3pPr>
            <a:lvl4pPr lvl="3">
              <a:spcBef>
                <a:spcPts val="0"/>
              </a:spcBef>
              <a:spcAft>
                <a:spcPts val="0"/>
              </a:spcAft>
              <a:buSzPts val="2796"/>
              <a:buNone/>
              <a:defRPr/>
            </a:lvl4pPr>
            <a:lvl5pPr lvl="4">
              <a:spcBef>
                <a:spcPts val="0"/>
              </a:spcBef>
              <a:spcAft>
                <a:spcPts val="0"/>
              </a:spcAft>
              <a:buSzPts val="2796"/>
              <a:buNone/>
              <a:defRPr/>
            </a:lvl5pPr>
            <a:lvl6pPr lvl="5">
              <a:spcBef>
                <a:spcPts val="0"/>
              </a:spcBef>
              <a:spcAft>
                <a:spcPts val="0"/>
              </a:spcAft>
              <a:buSzPts val="2796"/>
              <a:buNone/>
              <a:defRPr/>
            </a:lvl6pPr>
            <a:lvl7pPr lvl="6">
              <a:spcBef>
                <a:spcPts val="0"/>
              </a:spcBef>
              <a:spcAft>
                <a:spcPts val="0"/>
              </a:spcAft>
              <a:buSzPts val="2796"/>
              <a:buNone/>
              <a:defRPr/>
            </a:lvl7pPr>
            <a:lvl8pPr lvl="7">
              <a:spcBef>
                <a:spcPts val="0"/>
              </a:spcBef>
              <a:spcAft>
                <a:spcPts val="0"/>
              </a:spcAft>
              <a:buSzPts val="2796"/>
              <a:buNone/>
              <a:defRPr/>
            </a:lvl8pPr>
            <a:lvl9pPr lvl="8">
              <a:spcBef>
                <a:spcPts val="0"/>
              </a:spcBef>
              <a:spcAft>
                <a:spcPts val="0"/>
              </a:spcAft>
              <a:buSzPts val="2796"/>
              <a:buNone/>
              <a:defRPr/>
            </a:lvl9pPr>
          </a:lstStyle>
          <a:p>
            <a:endParaRPr/>
          </a:p>
        </p:txBody>
      </p:sp>
      <p:sp>
        <p:nvSpPr>
          <p:cNvPr id="94" name="Google Shape;94;p17"/>
          <p:cNvSpPr txBox="1">
            <a:spLocks noGrp="1"/>
          </p:cNvSpPr>
          <p:nvPr>
            <p:ph type="subTitle" idx="7"/>
          </p:nvPr>
        </p:nvSpPr>
        <p:spPr>
          <a:xfrm>
            <a:off x="338325" y="712225"/>
            <a:ext cx="8467500" cy="166800"/>
          </a:xfrm>
          <a:prstGeom prst="rect">
            <a:avLst/>
          </a:prstGeom>
        </p:spPr>
        <p:txBody>
          <a:bodyPr spcFirstLastPara="1" wrap="square" lIns="0" tIns="0" rIns="0" bIns="0" anchor="b" anchorCtr="0">
            <a:normAutofit/>
          </a:bodyPr>
          <a:lstStyle>
            <a:lvl1pPr lvl="0">
              <a:spcBef>
                <a:spcPts val="0"/>
              </a:spcBef>
              <a:spcAft>
                <a:spcPts val="0"/>
              </a:spcAft>
              <a:buSzPts val="1200"/>
              <a:buNone/>
              <a:defRPr sz="1200" b="1">
                <a:highlight>
                  <a:schemeClr val="accent1"/>
                </a:highlight>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95" name="Google Shape;95;p17"/>
          <p:cNvSpPr txBox="1">
            <a:spLocks noGrp="1"/>
          </p:cNvSpPr>
          <p:nvPr>
            <p:ph type="body" idx="8"/>
          </p:nvPr>
        </p:nvSpPr>
        <p:spPr>
          <a:xfrm>
            <a:off x="2470593" y="3081525"/>
            <a:ext cx="2075700" cy="213900"/>
          </a:xfrm>
          <a:prstGeom prst="rect">
            <a:avLst/>
          </a:prstGeom>
          <a:noFill/>
          <a:ln>
            <a:noFill/>
          </a:ln>
        </p:spPr>
        <p:txBody>
          <a:bodyPr spcFirstLastPara="1" wrap="square" lIns="0" tIns="0" rIns="0" bIns="0" anchor="t" anchorCtr="0">
            <a:normAutofit/>
          </a:bodyPr>
          <a:lstStyle>
            <a:lvl1pPr marL="457200" marR="0" lvl="0" indent="-317500" algn="l" rtl="0">
              <a:lnSpc>
                <a:spcPct val="100000"/>
              </a:lnSpc>
              <a:spcBef>
                <a:spcPts val="0"/>
              </a:spcBef>
              <a:spcAft>
                <a:spcPts val="0"/>
              </a:spcAft>
              <a:buSzPts val="1400"/>
              <a:buChar char="●"/>
              <a:defRPr sz="1400" b="1" i="0" u="none" strike="noStrike" cap="none">
                <a:solidFill>
                  <a:schemeClr val="accent2"/>
                </a:solidFill>
              </a:defRPr>
            </a:lvl1pPr>
            <a:lvl2pPr marL="914400" marR="0" lvl="1" indent="-317500" algn="l" rtl="0">
              <a:lnSpc>
                <a:spcPct val="100000"/>
              </a:lnSpc>
              <a:spcBef>
                <a:spcPts val="400"/>
              </a:spcBef>
              <a:spcAft>
                <a:spcPts val="0"/>
              </a:spcAft>
              <a:buSzPts val="1400"/>
              <a:buChar char="○"/>
              <a:defRPr i="0" u="none" strike="noStrike" cap="none">
                <a:solidFill>
                  <a:schemeClr val="accent2"/>
                </a:solidFill>
              </a:defRPr>
            </a:lvl2pPr>
            <a:lvl3pPr marL="1371600" marR="0" lvl="2"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3pPr>
            <a:lvl4pPr marL="1828800" marR="0" lvl="3"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4pPr>
            <a:lvl5pPr marL="2286000" marR="0" lvl="4"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5pPr>
            <a:lvl6pPr marL="2743200" marR="0" lvl="5"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6pPr>
            <a:lvl7pPr marL="3200400" marR="0" lvl="6"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7pPr>
            <a:lvl8pPr marL="3657600" marR="0" lvl="7"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8pPr>
            <a:lvl9pPr marL="4114800" marR="0" lvl="8" indent="-317500" algn="l" rtl="0">
              <a:lnSpc>
                <a:spcPct val="100000"/>
              </a:lnSpc>
              <a:spcBef>
                <a:spcPts val="400"/>
              </a:spcBef>
              <a:spcAft>
                <a:spcPts val="400"/>
              </a:spcAft>
              <a:buClr>
                <a:schemeClr val="accent2"/>
              </a:buClr>
              <a:buSzPts val="1400"/>
              <a:buChar char="■"/>
              <a:defRPr sz="1400" i="0" u="none" strike="noStrike" cap="none">
                <a:solidFill>
                  <a:schemeClr val="accent2"/>
                </a:solidFill>
              </a:defRPr>
            </a:lvl9pPr>
          </a:lstStyle>
          <a:p>
            <a:endParaRPr/>
          </a:p>
        </p:txBody>
      </p:sp>
      <p:sp>
        <p:nvSpPr>
          <p:cNvPr id="96" name="Google Shape;96;p17"/>
          <p:cNvSpPr txBox="1">
            <a:spLocks noGrp="1"/>
          </p:cNvSpPr>
          <p:nvPr>
            <p:ph type="body" idx="9"/>
          </p:nvPr>
        </p:nvSpPr>
        <p:spPr>
          <a:xfrm>
            <a:off x="2470595" y="3300900"/>
            <a:ext cx="2075700" cy="1072800"/>
          </a:xfrm>
          <a:prstGeom prst="rect">
            <a:avLst/>
          </a:prstGeom>
          <a:noFill/>
          <a:ln>
            <a:noFill/>
          </a:ln>
        </p:spPr>
        <p:txBody>
          <a:bodyPr spcFirstLastPara="1" wrap="square" lIns="0" tIns="91425" rIns="0" bIns="0" anchor="t" anchorCtr="0">
            <a:normAutofit/>
          </a:bodyPr>
          <a:lstStyle>
            <a:lvl1pPr marL="457200" marR="0" lvl="0" indent="-304800" algn="l" rtl="0">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rtl="0">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97" name="Google Shape;97;p17"/>
          <p:cNvSpPr txBox="1">
            <a:spLocks noGrp="1"/>
          </p:cNvSpPr>
          <p:nvPr>
            <p:ph type="body" idx="13"/>
          </p:nvPr>
        </p:nvSpPr>
        <p:spPr>
          <a:xfrm>
            <a:off x="4602836" y="3081525"/>
            <a:ext cx="2075700" cy="213900"/>
          </a:xfrm>
          <a:prstGeom prst="rect">
            <a:avLst/>
          </a:prstGeom>
          <a:noFill/>
          <a:ln>
            <a:noFill/>
          </a:ln>
        </p:spPr>
        <p:txBody>
          <a:bodyPr spcFirstLastPara="1" wrap="square" lIns="0" tIns="0" rIns="0" bIns="0" anchor="t" anchorCtr="0">
            <a:normAutofit/>
          </a:bodyPr>
          <a:lstStyle>
            <a:lvl1pPr marL="457200" marR="0" lvl="0" indent="-317500" algn="l" rtl="0">
              <a:lnSpc>
                <a:spcPct val="100000"/>
              </a:lnSpc>
              <a:spcBef>
                <a:spcPts val="0"/>
              </a:spcBef>
              <a:spcAft>
                <a:spcPts val="0"/>
              </a:spcAft>
              <a:buSzPts val="1400"/>
              <a:buChar char="●"/>
              <a:defRPr sz="1400" b="1" i="0" u="none" strike="noStrike" cap="none">
                <a:solidFill>
                  <a:schemeClr val="accent2"/>
                </a:solidFill>
              </a:defRPr>
            </a:lvl1pPr>
            <a:lvl2pPr marL="914400" marR="0" lvl="1" indent="-317500" algn="l" rtl="0">
              <a:lnSpc>
                <a:spcPct val="100000"/>
              </a:lnSpc>
              <a:spcBef>
                <a:spcPts val="400"/>
              </a:spcBef>
              <a:spcAft>
                <a:spcPts val="0"/>
              </a:spcAft>
              <a:buSzPts val="1400"/>
              <a:buChar char="○"/>
              <a:defRPr i="0" u="none" strike="noStrike" cap="none">
                <a:solidFill>
                  <a:schemeClr val="accent2"/>
                </a:solidFill>
              </a:defRPr>
            </a:lvl2pPr>
            <a:lvl3pPr marL="1371600" marR="0" lvl="2"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3pPr>
            <a:lvl4pPr marL="1828800" marR="0" lvl="3"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4pPr>
            <a:lvl5pPr marL="2286000" marR="0" lvl="4"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5pPr>
            <a:lvl6pPr marL="2743200" marR="0" lvl="5"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6pPr>
            <a:lvl7pPr marL="3200400" marR="0" lvl="6"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7pPr>
            <a:lvl8pPr marL="3657600" marR="0" lvl="7"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8pPr>
            <a:lvl9pPr marL="4114800" marR="0" lvl="8" indent="-317500" algn="l" rtl="0">
              <a:lnSpc>
                <a:spcPct val="100000"/>
              </a:lnSpc>
              <a:spcBef>
                <a:spcPts val="400"/>
              </a:spcBef>
              <a:spcAft>
                <a:spcPts val="400"/>
              </a:spcAft>
              <a:buClr>
                <a:schemeClr val="accent2"/>
              </a:buClr>
              <a:buSzPts val="1400"/>
              <a:buChar char="■"/>
              <a:defRPr sz="1400" i="0" u="none" strike="noStrike" cap="none">
                <a:solidFill>
                  <a:schemeClr val="accent2"/>
                </a:solidFill>
              </a:defRPr>
            </a:lvl9pPr>
          </a:lstStyle>
          <a:p>
            <a:endParaRPr/>
          </a:p>
        </p:txBody>
      </p:sp>
      <p:sp>
        <p:nvSpPr>
          <p:cNvPr id="98" name="Google Shape;98;p17"/>
          <p:cNvSpPr txBox="1">
            <a:spLocks noGrp="1"/>
          </p:cNvSpPr>
          <p:nvPr>
            <p:ph type="body" idx="14"/>
          </p:nvPr>
        </p:nvSpPr>
        <p:spPr>
          <a:xfrm>
            <a:off x="4602840" y="3300900"/>
            <a:ext cx="2075700" cy="1072800"/>
          </a:xfrm>
          <a:prstGeom prst="rect">
            <a:avLst/>
          </a:prstGeom>
          <a:noFill/>
          <a:ln>
            <a:noFill/>
          </a:ln>
        </p:spPr>
        <p:txBody>
          <a:bodyPr spcFirstLastPara="1" wrap="square" lIns="0" tIns="91425" rIns="0" bIns="0" anchor="t" anchorCtr="0">
            <a:normAutofit/>
          </a:bodyPr>
          <a:lstStyle>
            <a:lvl1pPr marL="457200" marR="0" lvl="0" indent="-304800" algn="l" rtl="0">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rtl="0">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99" name="Google Shape;99;p17"/>
          <p:cNvSpPr txBox="1">
            <a:spLocks noGrp="1"/>
          </p:cNvSpPr>
          <p:nvPr>
            <p:ph type="body" idx="15"/>
          </p:nvPr>
        </p:nvSpPr>
        <p:spPr>
          <a:xfrm>
            <a:off x="6726492" y="3081525"/>
            <a:ext cx="2075700" cy="213900"/>
          </a:xfrm>
          <a:prstGeom prst="rect">
            <a:avLst/>
          </a:prstGeom>
          <a:noFill/>
          <a:ln>
            <a:noFill/>
          </a:ln>
        </p:spPr>
        <p:txBody>
          <a:bodyPr spcFirstLastPara="1" wrap="square" lIns="0" tIns="0" rIns="0" bIns="0" anchor="t" anchorCtr="0">
            <a:normAutofit/>
          </a:bodyPr>
          <a:lstStyle>
            <a:lvl1pPr marL="457200" marR="0" lvl="0" indent="-317500" algn="l" rtl="0">
              <a:lnSpc>
                <a:spcPct val="100000"/>
              </a:lnSpc>
              <a:spcBef>
                <a:spcPts val="0"/>
              </a:spcBef>
              <a:spcAft>
                <a:spcPts val="0"/>
              </a:spcAft>
              <a:buSzPts val="1400"/>
              <a:buChar char="●"/>
              <a:defRPr sz="1400" b="1" i="0" u="none" strike="noStrike" cap="none">
                <a:solidFill>
                  <a:schemeClr val="accent2"/>
                </a:solidFill>
              </a:defRPr>
            </a:lvl1pPr>
            <a:lvl2pPr marL="914400" marR="0" lvl="1" indent="-317500" algn="l" rtl="0">
              <a:lnSpc>
                <a:spcPct val="100000"/>
              </a:lnSpc>
              <a:spcBef>
                <a:spcPts val="400"/>
              </a:spcBef>
              <a:spcAft>
                <a:spcPts val="0"/>
              </a:spcAft>
              <a:buSzPts val="1400"/>
              <a:buChar char="○"/>
              <a:defRPr i="0" u="none" strike="noStrike" cap="none">
                <a:solidFill>
                  <a:schemeClr val="accent2"/>
                </a:solidFill>
              </a:defRPr>
            </a:lvl2pPr>
            <a:lvl3pPr marL="1371600" marR="0" lvl="2"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3pPr>
            <a:lvl4pPr marL="1828800" marR="0" lvl="3"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4pPr>
            <a:lvl5pPr marL="2286000" marR="0" lvl="4"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5pPr>
            <a:lvl6pPr marL="2743200" marR="0" lvl="5"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6pPr>
            <a:lvl7pPr marL="3200400" marR="0" lvl="6"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7pPr>
            <a:lvl8pPr marL="3657600" marR="0" lvl="7" indent="-317500" algn="l" rtl="0">
              <a:lnSpc>
                <a:spcPct val="100000"/>
              </a:lnSpc>
              <a:spcBef>
                <a:spcPts val="400"/>
              </a:spcBef>
              <a:spcAft>
                <a:spcPts val="0"/>
              </a:spcAft>
              <a:buClr>
                <a:schemeClr val="accent2"/>
              </a:buClr>
              <a:buSzPts val="1400"/>
              <a:buChar char="○"/>
              <a:defRPr sz="1400" i="0" u="none" strike="noStrike" cap="none">
                <a:solidFill>
                  <a:schemeClr val="accent2"/>
                </a:solidFill>
              </a:defRPr>
            </a:lvl8pPr>
            <a:lvl9pPr marL="4114800" marR="0" lvl="8" indent="-317500" algn="l" rtl="0">
              <a:lnSpc>
                <a:spcPct val="100000"/>
              </a:lnSpc>
              <a:spcBef>
                <a:spcPts val="400"/>
              </a:spcBef>
              <a:spcAft>
                <a:spcPts val="400"/>
              </a:spcAft>
              <a:buClr>
                <a:schemeClr val="accent2"/>
              </a:buClr>
              <a:buSzPts val="1400"/>
              <a:buChar char="■"/>
              <a:defRPr sz="1400" i="0" u="none" strike="noStrike" cap="none">
                <a:solidFill>
                  <a:schemeClr val="accent2"/>
                </a:solidFill>
              </a:defRPr>
            </a:lvl9pPr>
          </a:lstStyle>
          <a:p>
            <a:endParaRPr/>
          </a:p>
        </p:txBody>
      </p:sp>
      <p:sp>
        <p:nvSpPr>
          <p:cNvPr id="100" name="Google Shape;100;p17"/>
          <p:cNvSpPr txBox="1">
            <a:spLocks noGrp="1"/>
          </p:cNvSpPr>
          <p:nvPr>
            <p:ph type="body" idx="16"/>
          </p:nvPr>
        </p:nvSpPr>
        <p:spPr>
          <a:xfrm>
            <a:off x="6726498" y="3300900"/>
            <a:ext cx="2075700" cy="1072800"/>
          </a:xfrm>
          <a:prstGeom prst="rect">
            <a:avLst/>
          </a:prstGeom>
          <a:noFill/>
          <a:ln>
            <a:noFill/>
          </a:ln>
        </p:spPr>
        <p:txBody>
          <a:bodyPr spcFirstLastPara="1" wrap="square" lIns="0" tIns="91425" rIns="0" bIns="0" anchor="t" anchorCtr="0">
            <a:normAutofit/>
          </a:bodyPr>
          <a:lstStyle>
            <a:lvl1pPr marL="457200" marR="0" lvl="0" indent="-304800" algn="l" rtl="0">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rtl="0">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rtl="0">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Z.2 Patterns - topo, white">
  <p:cSld name="CUSTOM_23_1_1_2_1_1_1_1_1_1_1_1_1_1_1_1_1_1">
    <p:spTree>
      <p:nvGrpSpPr>
        <p:cNvPr id="1" name="Shape 892"/>
        <p:cNvGrpSpPr/>
        <p:nvPr/>
      </p:nvGrpSpPr>
      <p:grpSpPr>
        <a:xfrm>
          <a:off x="0" y="0"/>
          <a:ext cx="0" cy="0"/>
          <a:chOff x="0" y="0"/>
          <a:chExt cx="0" cy="0"/>
        </a:xfrm>
      </p:grpSpPr>
      <p:pic>
        <p:nvPicPr>
          <p:cNvPr id="893" name="Google Shape;893;p118" title="251117 YIR Spotify Wrapped_Topo - Light_FINAL.png"/>
          <p:cNvPicPr preferRelativeResize="0"/>
          <p:nvPr/>
        </p:nvPicPr>
        <p:blipFill rotWithShape="1">
          <a:blip r:embed="rId2">
            <a:alphaModFix/>
          </a:blip>
          <a:srcRect l="9" r="19"/>
          <a:stretch/>
        </p:blipFill>
        <p:spPr>
          <a:xfrm>
            <a:off x="0" y="-1725"/>
            <a:ext cx="9144003" cy="5146949"/>
          </a:xfrm>
          <a:prstGeom prst="rect">
            <a:avLst/>
          </a:prstGeom>
          <a:noFill/>
          <a:ln>
            <a:noFill/>
          </a:ln>
        </p:spPr>
      </p:pic>
      <p:sp>
        <p:nvSpPr>
          <p:cNvPr id="894" name="Google Shape;894;p118"/>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Z.2 Patterns - topo, black">
  <p:cSld name="CUSTOM_23_1_1_2_1_1_1_1_1_1_1_1_1_1_1_1_1_1_2">
    <p:bg>
      <p:bgPr>
        <a:solidFill>
          <a:schemeClr val="dk1"/>
        </a:solidFill>
        <a:effectLst/>
      </p:bgPr>
    </p:bg>
    <p:spTree>
      <p:nvGrpSpPr>
        <p:cNvPr id="1" name="Shape 895"/>
        <p:cNvGrpSpPr/>
        <p:nvPr/>
      </p:nvGrpSpPr>
      <p:grpSpPr>
        <a:xfrm>
          <a:off x="0" y="0"/>
          <a:ext cx="0" cy="0"/>
          <a:chOff x="0" y="0"/>
          <a:chExt cx="0" cy="0"/>
        </a:xfrm>
      </p:grpSpPr>
      <p:pic>
        <p:nvPicPr>
          <p:cNvPr id="896" name="Google Shape;896;p119"/>
          <p:cNvPicPr preferRelativeResize="0"/>
          <p:nvPr/>
        </p:nvPicPr>
        <p:blipFill rotWithShape="1">
          <a:blip r:embed="rId2">
            <a:alphaModFix/>
          </a:blip>
          <a:srcRect l="9" r="19"/>
          <a:stretch/>
        </p:blipFill>
        <p:spPr>
          <a:xfrm>
            <a:off x="0" y="-1725"/>
            <a:ext cx="9144003" cy="5146949"/>
          </a:xfrm>
          <a:prstGeom prst="rect">
            <a:avLst/>
          </a:prstGeom>
          <a:noFill/>
          <a:ln>
            <a:noFill/>
          </a:ln>
        </p:spPr>
      </p:pic>
      <p:sp>
        <p:nvSpPr>
          <p:cNvPr id="897" name="Google Shape;897;p119"/>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Z.2 Patterns - morse code, white">
  <p:cSld name="CUSTOM_23_1_1_2_1_1_1_1_1_1_1_1_1_1_1_1_1_1_3">
    <p:spTree>
      <p:nvGrpSpPr>
        <p:cNvPr id="1" name="Shape 898"/>
        <p:cNvGrpSpPr/>
        <p:nvPr/>
      </p:nvGrpSpPr>
      <p:grpSpPr>
        <a:xfrm>
          <a:off x="0" y="0"/>
          <a:ext cx="0" cy="0"/>
          <a:chOff x="0" y="0"/>
          <a:chExt cx="0" cy="0"/>
        </a:xfrm>
      </p:grpSpPr>
      <p:pic>
        <p:nvPicPr>
          <p:cNvPr id="899" name="Google Shape;899;p120" title="251117 YIR Spotify Wrapped_MorseCode - Light_FINAL.png"/>
          <p:cNvPicPr preferRelativeResize="0"/>
          <p:nvPr/>
        </p:nvPicPr>
        <p:blipFill rotWithShape="1">
          <a:blip r:embed="rId2">
            <a:alphaModFix/>
          </a:blip>
          <a:srcRect l="9" r="19"/>
          <a:stretch/>
        </p:blipFill>
        <p:spPr>
          <a:xfrm>
            <a:off x="0" y="-1725"/>
            <a:ext cx="9144003" cy="5146949"/>
          </a:xfrm>
          <a:prstGeom prst="rect">
            <a:avLst/>
          </a:prstGeom>
          <a:noFill/>
          <a:ln>
            <a:noFill/>
          </a:ln>
        </p:spPr>
      </p:pic>
      <p:sp>
        <p:nvSpPr>
          <p:cNvPr id="900" name="Google Shape;900;p120"/>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Z.2 Patterns - morse code, black">
  <p:cSld name="CUSTOM_23_1_1_2_1_1_1_1_1_1_1_1_1_1_1_1_1_1_2_1">
    <p:bg>
      <p:bgPr>
        <a:solidFill>
          <a:schemeClr val="dk1"/>
        </a:solidFill>
        <a:effectLst/>
      </p:bgPr>
    </p:bg>
    <p:spTree>
      <p:nvGrpSpPr>
        <p:cNvPr id="1" name="Shape 901"/>
        <p:cNvGrpSpPr/>
        <p:nvPr/>
      </p:nvGrpSpPr>
      <p:grpSpPr>
        <a:xfrm>
          <a:off x="0" y="0"/>
          <a:ext cx="0" cy="0"/>
          <a:chOff x="0" y="0"/>
          <a:chExt cx="0" cy="0"/>
        </a:xfrm>
      </p:grpSpPr>
      <p:pic>
        <p:nvPicPr>
          <p:cNvPr id="902" name="Google Shape;902;p121"/>
          <p:cNvPicPr preferRelativeResize="0"/>
          <p:nvPr/>
        </p:nvPicPr>
        <p:blipFill rotWithShape="1">
          <a:blip r:embed="rId2">
            <a:alphaModFix/>
          </a:blip>
          <a:srcRect l="59" r="59"/>
          <a:stretch/>
        </p:blipFill>
        <p:spPr>
          <a:xfrm>
            <a:off x="0" y="-1725"/>
            <a:ext cx="9144003" cy="5146948"/>
          </a:xfrm>
          <a:prstGeom prst="rect">
            <a:avLst/>
          </a:prstGeom>
          <a:noFill/>
          <a:ln>
            <a:noFill/>
          </a:ln>
        </p:spPr>
      </p:pic>
      <p:sp>
        <p:nvSpPr>
          <p:cNvPr id="903" name="Google Shape;903;p121"/>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Z.2 Patterns - network, white">
  <p:cSld name="CUSTOM_23_1_1_2_1_1_1_1_1_1_1_1_1_1_1_1_1_1_3_1">
    <p:spTree>
      <p:nvGrpSpPr>
        <p:cNvPr id="1" name="Shape 904"/>
        <p:cNvGrpSpPr/>
        <p:nvPr/>
      </p:nvGrpSpPr>
      <p:grpSpPr>
        <a:xfrm>
          <a:off x="0" y="0"/>
          <a:ext cx="0" cy="0"/>
          <a:chOff x="0" y="0"/>
          <a:chExt cx="0" cy="0"/>
        </a:xfrm>
      </p:grpSpPr>
      <p:pic>
        <p:nvPicPr>
          <p:cNvPr id="905" name="Google Shape;905;p122" title="251117 YIR Spotify Wrapped_Network - Light_FINAL.png"/>
          <p:cNvPicPr preferRelativeResize="0"/>
          <p:nvPr/>
        </p:nvPicPr>
        <p:blipFill rotWithShape="1">
          <a:blip r:embed="rId2">
            <a:alphaModFix/>
          </a:blip>
          <a:srcRect l="9" r="19"/>
          <a:stretch/>
        </p:blipFill>
        <p:spPr>
          <a:xfrm>
            <a:off x="0" y="-1725"/>
            <a:ext cx="9144003" cy="5146949"/>
          </a:xfrm>
          <a:prstGeom prst="rect">
            <a:avLst/>
          </a:prstGeom>
          <a:noFill/>
          <a:ln>
            <a:noFill/>
          </a:ln>
        </p:spPr>
      </p:pic>
      <p:sp>
        <p:nvSpPr>
          <p:cNvPr id="906" name="Google Shape;906;p122"/>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Z.2 Patterns - network, black">
  <p:cSld name="CUSTOM_23_1_1_2_1_1_1_1_1_1_1_1_1_1_1_1_1_1_2_1_1">
    <p:bg>
      <p:bgPr>
        <a:solidFill>
          <a:schemeClr val="dk1"/>
        </a:solidFill>
        <a:effectLst/>
      </p:bgPr>
    </p:bg>
    <p:spTree>
      <p:nvGrpSpPr>
        <p:cNvPr id="1" name="Shape 907"/>
        <p:cNvGrpSpPr/>
        <p:nvPr/>
      </p:nvGrpSpPr>
      <p:grpSpPr>
        <a:xfrm>
          <a:off x="0" y="0"/>
          <a:ext cx="0" cy="0"/>
          <a:chOff x="0" y="0"/>
          <a:chExt cx="0" cy="0"/>
        </a:xfrm>
      </p:grpSpPr>
      <p:pic>
        <p:nvPicPr>
          <p:cNvPr id="908" name="Google Shape;908;p123"/>
          <p:cNvPicPr preferRelativeResize="0"/>
          <p:nvPr/>
        </p:nvPicPr>
        <p:blipFill rotWithShape="1">
          <a:blip r:embed="rId2">
            <a:alphaModFix/>
          </a:blip>
          <a:srcRect l="9" r="19"/>
          <a:stretch/>
        </p:blipFill>
        <p:spPr>
          <a:xfrm>
            <a:off x="0" y="-1725"/>
            <a:ext cx="9144003" cy="5146949"/>
          </a:xfrm>
          <a:prstGeom prst="rect">
            <a:avLst/>
          </a:prstGeom>
          <a:noFill/>
          <a:ln>
            <a:noFill/>
          </a:ln>
        </p:spPr>
      </p:pic>
      <p:sp>
        <p:nvSpPr>
          <p:cNvPr id="909" name="Google Shape;909;p123"/>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ZZ Do not use. Ensures ASU brand color palette is in file.">
  <p:cSld name="CUSTOM_32_1">
    <p:bg>
      <p:bgPr>
        <a:solidFill>
          <a:schemeClr val="dk1"/>
        </a:solidFill>
        <a:effectLst/>
      </p:bgPr>
    </p:bg>
    <p:spTree>
      <p:nvGrpSpPr>
        <p:cNvPr id="1" name="Shape 910"/>
        <p:cNvGrpSpPr/>
        <p:nvPr/>
      </p:nvGrpSpPr>
      <p:grpSpPr>
        <a:xfrm>
          <a:off x="0" y="0"/>
          <a:ext cx="0" cy="0"/>
          <a:chOff x="0" y="0"/>
          <a:chExt cx="0" cy="0"/>
        </a:xfrm>
      </p:grpSpPr>
      <p:sp>
        <p:nvSpPr>
          <p:cNvPr id="911" name="Google Shape;911;p124"/>
          <p:cNvSpPr txBox="1"/>
          <p:nvPr/>
        </p:nvSpPr>
        <p:spPr>
          <a:xfrm>
            <a:off x="424925" y="239700"/>
            <a:ext cx="8294400" cy="795300"/>
          </a:xfrm>
          <a:prstGeom prst="rect">
            <a:avLst/>
          </a:prstGeom>
          <a:noFill/>
          <a:ln>
            <a:noFill/>
          </a:ln>
        </p:spPr>
        <p:txBody>
          <a:bodyPr spcFirstLastPara="1" wrap="square" lIns="0" tIns="0" rIns="0" bIns="0" anchor="t" anchorCtr="0">
            <a:spAutoFit/>
          </a:bodyPr>
          <a:lstStyle/>
          <a:p>
            <a:pPr marL="0" lvl="0" indent="0" algn="l" rtl="0">
              <a:lnSpc>
                <a:spcPct val="90000"/>
              </a:lnSpc>
              <a:spcBef>
                <a:spcPts val="0"/>
              </a:spcBef>
              <a:spcAft>
                <a:spcPts val="0"/>
              </a:spcAft>
              <a:buNone/>
            </a:pPr>
            <a:r>
              <a:rPr lang="en" sz="1800" b="1">
                <a:solidFill>
                  <a:schemeClr val="lt1"/>
                </a:solidFill>
              </a:rPr>
              <a:t>Not intended for use: </a:t>
            </a:r>
            <a:r>
              <a:rPr lang="en" b="1">
                <a:solidFill>
                  <a:schemeClr val="lt1"/>
                </a:solidFill>
              </a:rPr>
              <a:t>This slide ensures the full ASU color palette is available in your file.</a:t>
            </a:r>
            <a:endParaRPr sz="3200" b="1">
              <a:solidFill>
                <a:srgbClr val="747474"/>
              </a:solidFill>
            </a:endParaRPr>
          </a:p>
          <a:p>
            <a:pPr marL="0" lvl="0" indent="0" algn="l" rtl="0">
              <a:lnSpc>
                <a:spcPct val="90000"/>
              </a:lnSpc>
              <a:spcBef>
                <a:spcPts val="800"/>
              </a:spcBef>
              <a:spcAft>
                <a:spcPts val="800"/>
              </a:spcAft>
              <a:buNone/>
            </a:pPr>
            <a:r>
              <a:rPr lang="en" sz="3200" b="1">
                <a:solidFill>
                  <a:srgbClr val="747474"/>
                </a:solidFill>
              </a:rPr>
              <a:t>ASU color palette</a:t>
            </a:r>
            <a:endParaRPr sz="1300" b="1">
              <a:solidFill>
                <a:srgbClr val="FFFFFF"/>
              </a:solidFill>
            </a:endParaRPr>
          </a:p>
        </p:txBody>
      </p:sp>
      <p:graphicFrame>
        <p:nvGraphicFramePr>
          <p:cNvPr id="912" name="Google Shape;912;p124"/>
          <p:cNvGraphicFramePr/>
          <p:nvPr/>
        </p:nvGraphicFramePr>
        <p:xfrm>
          <a:off x="419007" y="1003232"/>
          <a:ext cx="3000000" cy="3000000"/>
        </p:xfrm>
        <a:graphic>
          <a:graphicData uri="http://schemas.openxmlformats.org/drawingml/2006/table">
            <a:tbl>
              <a:tblPr>
                <a:noFill/>
                <a:tableStyleId>{DEF5F30D-BF8C-4BAF-8CEB-C0A2A224CCB9}</a:tableStyleId>
              </a:tblPr>
              <a:tblGrid>
                <a:gridCol w="1276450">
                  <a:extLst>
                    <a:ext uri="{9D8B030D-6E8A-4147-A177-3AD203B41FA5}">
                      <a16:colId xmlns:a16="http://schemas.microsoft.com/office/drawing/2014/main" val="20000"/>
                    </a:ext>
                  </a:extLst>
                </a:gridCol>
                <a:gridCol w="616375">
                  <a:extLst>
                    <a:ext uri="{9D8B030D-6E8A-4147-A177-3AD203B41FA5}">
                      <a16:colId xmlns:a16="http://schemas.microsoft.com/office/drawing/2014/main" val="20001"/>
                    </a:ext>
                  </a:extLst>
                </a:gridCol>
                <a:gridCol w="616375">
                  <a:extLst>
                    <a:ext uri="{9D8B030D-6E8A-4147-A177-3AD203B41FA5}">
                      <a16:colId xmlns:a16="http://schemas.microsoft.com/office/drawing/2014/main" val="20002"/>
                    </a:ext>
                  </a:extLst>
                </a:gridCol>
                <a:gridCol w="616375">
                  <a:extLst>
                    <a:ext uri="{9D8B030D-6E8A-4147-A177-3AD203B41FA5}">
                      <a16:colId xmlns:a16="http://schemas.microsoft.com/office/drawing/2014/main" val="20003"/>
                    </a:ext>
                  </a:extLst>
                </a:gridCol>
                <a:gridCol w="616375">
                  <a:extLst>
                    <a:ext uri="{9D8B030D-6E8A-4147-A177-3AD203B41FA5}">
                      <a16:colId xmlns:a16="http://schemas.microsoft.com/office/drawing/2014/main" val="20004"/>
                    </a:ext>
                  </a:extLst>
                </a:gridCol>
                <a:gridCol w="616375">
                  <a:extLst>
                    <a:ext uri="{9D8B030D-6E8A-4147-A177-3AD203B41FA5}">
                      <a16:colId xmlns:a16="http://schemas.microsoft.com/office/drawing/2014/main" val="20005"/>
                    </a:ext>
                  </a:extLst>
                </a:gridCol>
                <a:gridCol w="616375">
                  <a:extLst>
                    <a:ext uri="{9D8B030D-6E8A-4147-A177-3AD203B41FA5}">
                      <a16:colId xmlns:a16="http://schemas.microsoft.com/office/drawing/2014/main" val="20006"/>
                    </a:ext>
                  </a:extLst>
                </a:gridCol>
                <a:gridCol w="616375">
                  <a:extLst>
                    <a:ext uri="{9D8B030D-6E8A-4147-A177-3AD203B41FA5}">
                      <a16:colId xmlns:a16="http://schemas.microsoft.com/office/drawing/2014/main" val="20007"/>
                    </a:ext>
                  </a:extLst>
                </a:gridCol>
                <a:gridCol w="616375">
                  <a:extLst>
                    <a:ext uri="{9D8B030D-6E8A-4147-A177-3AD203B41FA5}">
                      <a16:colId xmlns:a16="http://schemas.microsoft.com/office/drawing/2014/main" val="20008"/>
                    </a:ext>
                  </a:extLst>
                </a:gridCol>
                <a:gridCol w="616375">
                  <a:extLst>
                    <a:ext uri="{9D8B030D-6E8A-4147-A177-3AD203B41FA5}">
                      <a16:colId xmlns:a16="http://schemas.microsoft.com/office/drawing/2014/main" val="20009"/>
                    </a:ext>
                  </a:extLst>
                </a:gridCol>
                <a:gridCol w="395100">
                  <a:extLst>
                    <a:ext uri="{9D8B030D-6E8A-4147-A177-3AD203B41FA5}">
                      <a16:colId xmlns:a16="http://schemas.microsoft.com/office/drawing/2014/main" val="20010"/>
                    </a:ext>
                  </a:extLst>
                </a:gridCol>
              </a:tblGrid>
              <a:tr h="793875">
                <a:tc rowSpan="2">
                  <a:txBody>
                    <a:bodyPr/>
                    <a:lstStyle/>
                    <a:p>
                      <a:pPr marL="0" lvl="0" indent="0" algn="l" rtl="0">
                        <a:spcBef>
                          <a:spcPts val="0"/>
                        </a:spcBef>
                        <a:spcAft>
                          <a:spcPts val="0"/>
                        </a:spcAft>
                        <a:buNone/>
                      </a:pPr>
                      <a:r>
                        <a:rPr lang="en" sz="800" b="1">
                          <a:solidFill>
                            <a:schemeClr val="dk1"/>
                          </a:solidFill>
                          <a:highlight>
                            <a:schemeClr val="lt1"/>
                          </a:highlight>
                        </a:rPr>
                        <a:t>Primary brand colors</a:t>
                      </a:r>
                      <a:endParaRPr sz="800">
                        <a:solidFill>
                          <a:srgbClr val="BFBFBF"/>
                        </a:solidFill>
                      </a:endParaRPr>
                    </a:p>
                    <a:p>
                      <a:pPr marL="0" lvl="0" indent="0" algn="l" rtl="0">
                        <a:spcBef>
                          <a:spcPts val="200"/>
                        </a:spcBef>
                        <a:spcAft>
                          <a:spcPts val="0"/>
                        </a:spcAft>
                        <a:buNone/>
                      </a:pPr>
                      <a:r>
                        <a:rPr lang="en" sz="800" b="1">
                          <a:solidFill>
                            <a:schemeClr val="lt1"/>
                          </a:solidFill>
                        </a:rPr>
                        <a:t>Always use first.</a:t>
                      </a:r>
                      <a:endParaRPr sz="800" b="1">
                        <a:solidFill>
                          <a:schemeClr val="lt1"/>
                        </a:solidFill>
                      </a:endParaRPr>
                    </a:p>
                    <a:p>
                      <a:pPr marL="0" lvl="0" indent="0" algn="l" rtl="0">
                        <a:spcBef>
                          <a:spcPts val="200"/>
                        </a:spcBef>
                        <a:spcAft>
                          <a:spcPts val="0"/>
                        </a:spcAft>
                        <a:buNone/>
                      </a:pPr>
                      <a:r>
                        <a:rPr lang="en" sz="800">
                          <a:solidFill>
                            <a:srgbClr val="BFBFBF"/>
                          </a:solidFill>
                        </a:rPr>
                        <a:t>These should be your </a:t>
                      </a:r>
                      <a:br>
                        <a:rPr lang="en" sz="800">
                          <a:solidFill>
                            <a:srgbClr val="BFBFBF"/>
                          </a:solidFill>
                        </a:rPr>
                      </a:br>
                      <a:r>
                        <a:rPr lang="en" sz="800">
                          <a:solidFill>
                            <a:srgbClr val="BFBFBF"/>
                          </a:solidFill>
                        </a:rPr>
                        <a:t>first color choices and used more prominently than secondary colors.</a:t>
                      </a:r>
                      <a:endParaRPr sz="800">
                        <a:solidFill>
                          <a:srgbClr val="BFBFBF"/>
                        </a:solidFill>
                      </a:endParaRPr>
                    </a:p>
                  </a:txBody>
                  <a:tcPr marL="0" marR="4570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C627"/>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C627"/>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8C1D40"/>
                    </a:solidFill>
                  </a:tcPr>
                </a:tc>
                <a:tc>
                  <a:txBody>
                    <a:bodyPr/>
                    <a:lstStyle/>
                    <a:p>
                      <a:pPr marL="0" marR="0" lvl="0" indent="0" algn="l" rtl="0">
                        <a:lnSpc>
                          <a:spcPct val="100000"/>
                        </a:lnSpc>
                        <a:spcBef>
                          <a:spcPts val="0"/>
                        </a:spcBef>
                        <a:spcAft>
                          <a:spcPts val="0"/>
                        </a:spcAft>
                        <a:buNone/>
                      </a:pPr>
                      <a:endParaRPr sz="700" u="none" strike="noStrike" cap="none"/>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8C1D40"/>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191919"/>
                      </a:solidFill>
                      <a:prstDash val="solid"/>
                      <a:round/>
                      <a:headEnd type="none" w="sm" len="sm"/>
                      <a:tailEnd type="none" w="sm" len="sm"/>
                    </a:lnT>
                    <a:lnB w="9525" cap="flat" cmpd="sng">
                      <a:solidFill>
                        <a:srgbClr val="191919"/>
                      </a:solidFill>
                      <a:prstDash val="solid"/>
                      <a:round/>
                      <a:headEnd type="none" w="sm" len="sm"/>
                      <a:tailEnd type="none" w="sm" len="sm"/>
                    </a:lnB>
                    <a:solidFill>
                      <a:srgbClr val="000000"/>
                    </a:solidFill>
                  </a:tcPr>
                </a:tc>
                <a:tc>
                  <a:txBody>
                    <a:bodyPr/>
                    <a:lstStyle/>
                    <a:p>
                      <a:pPr marL="0" marR="0" lvl="0" indent="0" algn="l" rtl="0">
                        <a:lnSpc>
                          <a:spcPct val="100000"/>
                        </a:lnSpc>
                        <a:spcBef>
                          <a:spcPts val="0"/>
                        </a:spcBef>
                        <a:spcAft>
                          <a:spcPts val="0"/>
                        </a:spcAft>
                        <a:buNone/>
                      </a:pPr>
                      <a:endParaRPr sz="700" u="none" strike="noStrike" cap="none"/>
                    </a:p>
                  </a:txBody>
                  <a:tcPr marL="0" marR="91425" marT="0" marB="0">
                    <a:lnL w="9525" cap="flat" cmpd="sng">
                      <a:solidFill>
                        <a:srgbClr val="9E9E9E">
                          <a:alpha val="0"/>
                        </a:srgbClr>
                      </a:solidFill>
                      <a:prstDash val="solid"/>
                      <a:round/>
                      <a:headEnd type="none" w="sm" len="sm"/>
                      <a:tailEnd type="none" w="sm" len="sm"/>
                    </a:lnL>
                    <a:lnR w="9525" cap="flat" cmpd="sng">
                      <a:solidFill>
                        <a:srgbClr val="E8E8E8">
                          <a:alpha val="0"/>
                        </a:srgbClr>
                      </a:solidFill>
                      <a:prstDash val="solid"/>
                      <a:round/>
                      <a:headEnd type="none" w="sm" len="sm"/>
                      <a:tailEnd type="none" w="sm" len="sm"/>
                    </a:lnR>
                    <a:lnT w="9525" cap="flat" cmpd="sng">
                      <a:solidFill>
                        <a:srgbClr val="191919"/>
                      </a:solidFill>
                      <a:prstDash val="solid"/>
                      <a:round/>
                      <a:headEnd type="none" w="sm" len="sm"/>
                      <a:tailEnd type="none" w="sm" len="sm"/>
                    </a:lnT>
                    <a:lnB w="9525" cap="flat" cmpd="sng">
                      <a:solidFill>
                        <a:srgbClr val="191919"/>
                      </a:solidFill>
                      <a:prstDash val="solid"/>
                      <a:round/>
                      <a:headEnd type="none" w="sm" len="sm"/>
                      <a:tailEnd type="none" w="sm" len="sm"/>
                    </a:lnB>
                    <a:solidFill>
                      <a:srgbClr val="000000"/>
                    </a:solidFill>
                  </a:tcPr>
                </a:tc>
                <a:tc gridSpan="2">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0" marB="0">
                    <a:lnL w="9525" cap="flat" cmpd="sng">
                      <a:solidFill>
                        <a:srgbClr val="E8E8E8">
                          <a:alpha val="0"/>
                        </a:srgbClr>
                      </a:solidFill>
                      <a:prstDash val="solid"/>
                      <a:round/>
                      <a:headEnd type="none" w="sm" len="sm"/>
                      <a:tailEnd type="none" w="sm" len="sm"/>
                    </a:lnL>
                    <a:lnR w="9525" cap="flat" cmpd="sng">
                      <a:solidFill>
                        <a:srgbClr val="E8E8E8">
                          <a:alpha val="0"/>
                        </a:srgbClr>
                      </a:solidFill>
                      <a:prstDash val="solid"/>
                      <a:round/>
                      <a:headEnd type="none" w="sm" len="sm"/>
                      <a:tailEnd type="none" w="sm" len="sm"/>
                    </a:lnR>
                    <a:lnT w="9525" cap="flat" cmpd="sng">
                      <a:solidFill>
                        <a:srgbClr val="E8E8E8">
                          <a:alpha val="0"/>
                        </a:srgbClr>
                      </a:solidFill>
                      <a:prstDash val="solid"/>
                      <a:round/>
                      <a:headEnd type="none" w="sm" len="sm"/>
                      <a:tailEnd type="none" w="sm" len="sm"/>
                    </a:lnT>
                    <a:lnB w="9525" cap="flat" cmpd="sng">
                      <a:solidFill>
                        <a:srgbClr val="E8E8E8">
                          <a:alpha val="0"/>
                        </a:srgbClr>
                      </a:solidFill>
                      <a:prstDash val="solid"/>
                      <a:round/>
                      <a:headEnd type="none" w="sm" len="sm"/>
                      <a:tailEnd type="none" w="sm" len="sm"/>
                    </a:lnB>
                    <a:solidFill>
                      <a:srgbClr val="FFFFFF"/>
                    </a:solidFill>
                  </a:tcPr>
                </a:tc>
                <a:tc hMerge="1">
                  <a:txBody>
                    <a:bodyPr/>
                    <a:lstStyle/>
                    <a:p>
                      <a:endParaRPr lang="en-US"/>
                    </a:p>
                  </a:txBody>
                  <a:tcPr/>
                </a:tc>
                <a:tc>
                  <a:txBody>
                    <a:bodyPr/>
                    <a:lstStyle/>
                    <a:p>
                      <a:pPr marL="0" marR="0" lvl="0" indent="0" algn="l" rtl="0">
                        <a:lnSpc>
                          <a:spcPct val="100000"/>
                        </a:lnSpc>
                        <a:spcBef>
                          <a:spcPts val="0"/>
                        </a:spcBef>
                        <a:spcAft>
                          <a:spcPts val="0"/>
                        </a:spcAft>
                        <a:buNone/>
                      </a:pPr>
                      <a:endParaRPr sz="700" u="none" strike="noStrike" cap="none"/>
                    </a:p>
                  </a:txBody>
                  <a:tcPr marL="0" marR="91425" marT="0" marB="0">
                    <a:lnL w="9525" cap="flat" cmpd="sng">
                      <a:solidFill>
                        <a:srgbClr val="E8E8E8">
                          <a:alpha val="0"/>
                        </a:srgbClr>
                      </a:solidFill>
                      <a:prstDash val="solid"/>
                      <a:round/>
                      <a:headEnd type="none" w="sm" len="sm"/>
                      <a:tailEnd type="none" w="sm" len="sm"/>
                    </a:lnL>
                    <a:lnR w="9525" cap="flat" cmpd="sng">
                      <a:solidFill>
                        <a:srgbClr val="E8E8E8">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0"/>
                        </a:spcBef>
                        <a:spcAft>
                          <a:spcPts val="0"/>
                        </a:spcAft>
                        <a:buNone/>
                      </a:pPr>
                      <a:endParaRPr sz="700" u="none" strike="noStrike" cap="none"/>
                    </a:p>
                  </a:txBody>
                  <a:tcPr marL="0" marR="91425" marT="0" marB="0">
                    <a:lnL w="9525" cap="flat" cmpd="sng">
                      <a:solidFill>
                        <a:srgbClr val="E8E8E8">
                          <a:alpha val="0"/>
                        </a:srgbClr>
                      </a:solidFill>
                      <a:prstDash val="solid"/>
                      <a:round/>
                      <a:headEnd type="none" w="sm" len="sm"/>
                      <a:tailEnd type="none" w="sm" len="sm"/>
                    </a:lnL>
                    <a:lnR w="9525" cap="flat" cmpd="sng">
                      <a:solidFill>
                        <a:srgbClr val="E8E8E8">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extLst>
                  <a:ext uri="{0D108BD9-81ED-4DB2-BD59-A6C34878D82A}">
                    <a16:rowId xmlns:a16="http://schemas.microsoft.com/office/drawing/2014/main" val="10000"/>
                  </a:ext>
                </a:extLst>
              </a:tr>
              <a:tr h="291350">
                <a:tc vMerge="1">
                  <a:txBody>
                    <a:bodyPr/>
                    <a:lstStyle/>
                    <a:p>
                      <a:endParaRPr lang="en-US"/>
                    </a:p>
                  </a:txBody>
                  <a:tcPr/>
                </a:tc>
                <a:tc>
                  <a:txBody>
                    <a:bodyPr/>
                    <a:lstStyle/>
                    <a:p>
                      <a:pPr marL="0" lvl="0" indent="0" algn="l" rtl="0">
                        <a:lnSpc>
                          <a:spcPct val="100000"/>
                        </a:lnSpc>
                        <a:spcBef>
                          <a:spcPts val="400"/>
                        </a:spcBef>
                        <a:spcAft>
                          <a:spcPts val="800"/>
                        </a:spcAft>
                        <a:buNone/>
                      </a:pPr>
                      <a:r>
                        <a:rPr lang="en" sz="700" b="1">
                          <a:solidFill>
                            <a:srgbClr val="BFBFBF"/>
                          </a:solidFill>
                        </a:rPr>
                        <a:t>ASU Gold</a:t>
                      </a:r>
                      <a:br>
                        <a:rPr lang="en" sz="700" b="1">
                          <a:solidFill>
                            <a:srgbClr val="BFBFBF"/>
                          </a:solidFill>
                        </a:rPr>
                      </a:br>
                      <a:r>
                        <a:rPr lang="en" sz="700">
                          <a:solidFill>
                            <a:srgbClr val="BFBFBF"/>
                          </a:solidFill>
                        </a:rPr>
                        <a:t>#FFC627</a:t>
                      </a:r>
                      <a:endParaRPr sz="700">
                        <a:solidFill>
                          <a:srgbClr val="BFBFBF"/>
                        </a:solidFill>
                      </a:endParaRPr>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l" rtl="0">
                        <a:lnSpc>
                          <a:spcPct val="100000"/>
                        </a:lnSpc>
                        <a:spcBef>
                          <a:spcPts val="400"/>
                        </a:spcBef>
                        <a:spcAft>
                          <a:spcPts val="800"/>
                        </a:spcAft>
                        <a:buNone/>
                      </a:pPr>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gridSpan="2">
                  <a:txBody>
                    <a:bodyPr/>
                    <a:lstStyle/>
                    <a:p>
                      <a:pPr marL="0" lvl="0" indent="0" algn="l" rtl="0">
                        <a:lnSpc>
                          <a:spcPct val="100000"/>
                        </a:lnSpc>
                        <a:spcBef>
                          <a:spcPts val="400"/>
                        </a:spcBef>
                        <a:spcAft>
                          <a:spcPts val="800"/>
                        </a:spcAft>
                        <a:buNone/>
                      </a:pPr>
                      <a:r>
                        <a:rPr lang="en" sz="700" b="1">
                          <a:solidFill>
                            <a:srgbClr val="BFBFBF"/>
                          </a:solidFill>
                        </a:rPr>
                        <a:t>ASU Maroon</a:t>
                      </a:r>
                      <a:r>
                        <a:rPr lang="en" sz="700">
                          <a:solidFill>
                            <a:srgbClr val="BFBFBF"/>
                          </a:solidFill>
                        </a:rPr>
                        <a:t> </a:t>
                      </a:r>
                      <a:br>
                        <a:rPr lang="en" sz="700">
                          <a:solidFill>
                            <a:srgbClr val="BFBFBF"/>
                          </a:solidFill>
                        </a:rPr>
                      </a:br>
                      <a:r>
                        <a:rPr lang="en" sz="700">
                          <a:solidFill>
                            <a:srgbClr val="BFBFBF"/>
                          </a:solidFill>
                        </a:rPr>
                        <a:t>#8C1D40</a:t>
                      </a:r>
                      <a:endParaRPr sz="700">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hMerge="1">
                  <a:txBody>
                    <a:bodyPr/>
                    <a:lstStyle/>
                    <a:p>
                      <a:endParaRPr lang="en-US"/>
                    </a:p>
                  </a:txBody>
                  <a:tcPr/>
                </a:tc>
                <a:tc gridSpan="2">
                  <a:txBody>
                    <a:bodyPr/>
                    <a:lstStyle/>
                    <a:p>
                      <a:pPr marL="0" lvl="0" indent="0" algn="l" rtl="0">
                        <a:lnSpc>
                          <a:spcPct val="100000"/>
                        </a:lnSpc>
                        <a:spcBef>
                          <a:spcPts val="400"/>
                        </a:spcBef>
                        <a:spcAft>
                          <a:spcPts val="800"/>
                        </a:spcAft>
                        <a:buNone/>
                      </a:pPr>
                      <a:r>
                        <a:rPr lang="en" sz="700" b="1">
                          <a:solidFill>
                            <a:srgbClr val="BFBFBF"/>
                          </a:solidFill>
                        </a:rPr>
                        <a:t>ASU Black</a:t>
                      </a:r>
                      <a:r>
                        <a:rPr lang="en" sz="700">
                          <a:solidFill>
                            <a:srgbClr val="BFBFBF"/>
                          </a:solidFill>
                        </a:rPr>
                        <a:t> </a:t>
                      </a:r>
                      <a:br>
                        <a:rPr lang="en" sz="700">
                          <a:solidFill>
                            <a:srgbClr val="BFBFBF"/>
                          </a:solidFill>
                        </a:rPr>
                      </a:br>
                      <a:r>
                        <a:rPr lang="en" sz="700">
                          <a:solidFill>
                            <a:srgbClr val="BFBFBF"/>
                          </a:solidFill>
                        </a:rPr>
                        <a:t>#000000</a:t>
                      </a:r>
                      <a:endParaRPr sz="700">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191919"/>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hMerge="1">
                  <a:txBody>
                    <a:bodyPr/>
                    <a:lstStyle/>
                    <a:p>
                      <a:endParaRPr lang="en-US"/>
                    </a:p>
                  </a:txBody>
                  <a:tcPr/>
                </a:tc>
                <a:tc>
                  <a:txBody>
                    <a:bodyPr/>
                    <a:lstStyle/>
                    <a:p>
                      <a:pPr marL="0" lvl="0" indent="0" algn="l" rtl="0">
                        <a:lnSpc>
                          <a:spcPct val="100000"/>
                        </a:lnSpc>
                        <a:spcBef>
                          <a:spcPts val="400"/>
                        </a:spcBef>
                        <a:spcAft>
                          <a:spcPts val="800"/>
                        </a:spcAft>
                        <a:buNone/>
                      </a:pPr>
                      <a:r>
                        <a:rPr lang="en" sz="700" b="1">
                          <a:solidFill>
                            <a:srgbClr val="BFBFBF"/>
                          </a:solidFill>
                        </a:rPr>
                        <a:t>ASU White</a:t>
                      </a:r>
                      <a:r>
                        <a:rPr lang="en" sz="700">
                          <a:solidFill>
                            <a:srgbClr val="BFBFBF"/>
                          </a:solidFill>
                        </a:rPr>
                        <a:t> </a:t>
                      </a:r>
                      <a:br>
                        <a:rPr lang="en" sz="700">
                          <a:solidFill>
                            <a:srgbClr val="BFBFBF"/>
                          </a:solidFill>
                        </a:rPr>
                      </a:br>
                      <a:r>
                        <a:rPr lang="en" sz="700">
                          <a:solidFill>
                            <a:srgbClr val="BFBFBF"/>
                          </a:solidFill>
                        </a:rPr>
                        <a:t>#FFFFFF</a:t>
                      </a:r>
                      <a:endParaRPr sz="700">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E8E8E8">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800"/>
                        </a:spcAft>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E8E8E8">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0"/>
                        </a:spcAft>
                        <a:buNone/>
                      </a:pPr>
                      <a:endParaRPr sz="700" u="none" strike="noStrike" cap="none">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tc>
                  <a:txBody>
                    <a:bodyPr/>
                    <a:lstStyle/>
                    <a:p>
                      <a:pPr marL="0" marR="0" lvl="0" indent="0" algn="l" rtl="0">
                        <a:lnSpc>
                          <a:spcPct val="100000"/>
                        </a:lnSpc>
                        <a:spcBef>
                          <a:spcPts val="0"/>
                        </a:spcBef>
                        <a:spcAft>
                          <a:spcPts val="0"/>
                        </a:spcAft>
                        <a:buNone/>
                      </a:pPr>
                      <a:endParaRPr sz="700" u="none" strike="noStrike" cap="none">
                        <a:solidFill>
                          <a:srgbClr val="BFBFBF"/>
                        </a:solidFill>
                      </a:endParaRPr>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485600">
                <a:tc rowSpan="2">
                  <a:txBody>
                    <a:bodyPr/>
                    <a:lstStyle/>
                    <a:p>
                      <a:pPr marL="0" lvl="0" indent="0" algn="l" rtl="0">
                        <a:spcBef>
                          <a:spcPts val="0"/>
                        </a:spcBef>
                        <a:spcAft>
                          <a:spcPts val="0"/>
                        </a:spcAft>
                        <a:buNone/>
                      </a:pPr>
                      <a:r>
                        <a:rPr lang="en" sz="800" b="1">
                          <a:solidFill>
                            <a:schemeClr val="dk1"/>
                          </a:solidFill>
                          <a:highlight>
                            <a:schemeClr val="lt1"/>
                          </a:highlight>
                        </a:rPr>
                        <a:t>Secondary brand colors</a:t>
                      </a:r>
                      <a:r>
                        <a:rPr lang="en" sz="800">
                          <a:solidFill>
                            <a:srgbClr val="BFBFBF"/>
                          </a:solidFill>
                        </a:rPr>
                        <a:t> </a:t>
                      </a:r>
                      <a:endParaRPr sz="800">
                        <a:solidFill>
                          <a:srgbClr val="BFBFBF"/>
                        </a:solidFill>
                      </a:endParaRPr>
                    </a:p>
                    <a:p>
                      <a:pPr marL="0" lvl="0" indent="0" algn="l" rtl="0">
                        <a:spcBef>
                          <a:spcPts val="200"/>
                        </a:spcBef>
                        <a:spcAft>
                          <a:spcPts val="0"/>
                        </a:spcAft>
                        <a:buNone/>
                      </a:pPr>
                      <a:r>
                        <a:rPr lang="en" sz="800" b="1">
                          <a:solidFill>
                            <a:schemeClr val="lt1"/>
                          </a:solidFill>
                        </a:rPr>
                        <a:t>Use as accents only. </a:t>
                      </a:r>
                      <a:endParaRPr sz="800" b="1">
                        <a:solidFill>
                          <a:schemeClr val="lt1"/>
                        </a:solidFill>
                      </a:endParaRPr>
                    </a:p>
                    <a:p>
                      <a:pPr marL="0" lvl="0" indent="0" algn="l" rtl="0">
                        <a:spcBef>
                          <a:spcPts val="200"/>
                        </a:spcBef>
                        <a:spcAft>
                          <a:spcPts val="0"/>
                        </a:spcAft>
                        <a:buNone/>
                      </a:pPr>
                      <a:r>
                        <a:rPr lang="en" sz="800">
                          <a:solidFill>
                            <a:srgbClr val="BFBFBF"/>
                          </a:solidFill>
                        </a:rPr>
                        <a:t>Use in addition to primary brand colors, not for stand alone use. </a:t>
                      </a:r>
                      <a:endParaRPr sz="800">
                        <a:solidFill>
                          <a:srgbClr val="BFBFBF"/>
                        </a:solidFill>
                      </a:endParaRPr>
                    </a:p>
                  </a:txBody>
                  <a:tcPr marL="0" marR="4570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78BE20"/>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00A3E0"/>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7F32"/>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AF674B"/>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4AB7C4"/>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74973"/>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747474"/>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tc>
                  <a:txBody>
                    <a:bodyPr/>
                    <a:lstStyle/>
                    <a:p>
                      <a:pPr marL="0" marR="0" lvl="0" indent="0" algn="l" rtl="0">
                        <a:lnSpc>
                          <a:spcPct val="100000"/>
                        </a:lnSpc>
                        <a:spcBef>
                          <a:spcPts val="0"/>
                        </a:spcBef>
                        <a:spcAft>
                          <a:spcPts val="0"/>
                        </a:spcAft>
                        <a:buNone/>
                      </a:pPr>
                      <a:endParaRPr sz="700" u="none" strike="noStrike" cap="none"/>
                    </a:p>
                  </a:txBody>
                  <a:tcPr marL="0" marR="91425"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extLst>
                  <a:ext uri="{0D108BD9-81ED-4DB2-BD59-A6C34878D82A}">
                    <a16:rowId xmlns:a16="http://schemas.microsoft.com/office/drawing/2014/main" val="10002"/>
                  </a:ext>
                </a:extLst>
              </a:tr>
              <a:tr h="390625">
                <a:tc vMerge="1">
                  <a:txBody>
                    <a:bodyPr/>
                    <a:lstStyle/>
                    <a:p>
                      <a:endParaRPr lang="en-US"/>
                    </a:p>
                  </a:txBody>
                  <a:tcPr/>
                </a:tc>
                <a:tc>
                  <a:txBody>
                    <a:bodyPr/>
                    <a:lstStyle/>
                    <a:p>
                      <a:pPr marL="0" marR="0" lvl="0" indent="0" algn="l" rtl="0">
                        <a:lnSpc>
                          <a:spcPct val="100000"/>
                        </a:lnSpc>
                        <a:spcBef>
                          <a:spcPts val="400"/>
                        </a:spcBef>
                        <a:spcAft>
                          <a:spcPts val="800"/>
                        </a:spcAft>
                        <a:buClr>
                          <a:srgbClr val="000000"/>
                        </a:buClr>
                        <a:buSzPts val="900"/>
                        <a:buFont typeface="Arial"/>
                        <a:buNone/>
                      </a:pPr>
                      <a:r>
                        <a:rPr lang="en" sz="600" b="1">
                          <a:solidFill>
                            <a:srgbClr val="BFBFBF"/>
                          </a:solidFill>
                        </a:rPr>
                        <a:t>ASU </a:t>
                      </a:r>
                      <a:r>
                        <a:rPr lang="en" sz="600" b="1" u="none" strike="noStrike" cap="none">
                          <a:solidFill>
                            <a:srgbClr val="BFBFBF"/>
                          </a:solidFill>
                        </a:rPr>
                        <a:t>Gree</a:t>
                      </a:r>
                      <a:r>
                        <a:rPr lang="en" sz="600" b="1">
                          <a:solidFill>
                            <a:srgbClr val="BFBFBF"/>
                          </a:solidFill>
                        </a:rPr>
                        <a:t>n</a:t>
                      </a:r>
                      <a:r>
                        <a:rPr lang="en" sz="600" u="none" strike="noStrike" cap="none">
                          <a:solidFill>
                            <a:srgbClr val="BFBFBF"/>
                          </a:solidFill>
                        </a:rPr>
                        <a:t> #78BE20</a:t>
                      </a:r>
                      <a:endParaRPr sz="600" u="none" strike="noStrike" cap="none">
                        <a:solidFill>
                          <a:srgbClr val="BFBFBF"/>
                        </a:solidFill>
                      </a:endParaRPr>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800"/>
                        </a:spcAft>
                        <a:buClr>
                          <a:srgbClr val="000000"/>
                        </a:buClr>
                        <a:buSzPts val="900"/>
                        <a:buFont typeface="Arial"/>
                        <a:buNone/>
                      </a:pPr>
                      <a:r>
                        <a:rPr lang="en" sz="600" b="1">
                          <a:solidFill>
                            <a:srgbClr val="BFBFBF"/>
                          </a:solidFill>
                        </a:rPr>
                        <a:t>ASU </a:t>
                      </a:r>
                      <a:r>
                        <a:rPr lang="en" sz="600" b="1" u="none" strike="noStrike" cap="none">
                          <a:solidFill>
                            <a:srgbClr val="BFBFBF"/>
                          </a:solidFill>
                        </a:rPr>
                        <a:t>Blue</a:t>
                      </a:r>
                      <a:br>
                        <a:rPr lang="en" sz="600" b="1">
                          <a:solidFill>
                            <a:srgbClr val="BFBFBF"/>
                          </a:solidFill>
                        </a:rPr>
                      </a:br>
                      <a:r>
                        <a:rPr lang="en" sz="600" u="none" strike="noStrike" cap="none">
                          <a:solidFill>
                            <a:srgbClr val="BFBFBF"/>
                          </a:solidFill>
                        </a:rPr>
                        <a:t>#00A3E0</a:t>
                      </a:r>
                      <a:endParaRPr sz="600" u="none" strike="noStrike" cap="none">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000000"/>
                      </a:solidFill>
                      <a:prstDash val="solid"/>
                      <a:round/>
                      <a:headEnd type="none" w="sm" len="sm"/>
                      <a:tailEnd type="none" w="sm" len="sm"/>
                    </a:lnB>
                    <a:noFill/>
                  </a:tcPr>
                </a:tc>
                <a:tc>
                  <a:txBody>
                    <a:bodyPr/>
                    <a:lstStyle/>
                    <a:p>
                      <a:pPr marL="0" marR="0" lvl="0" indent="0" algn="l" rtl="0">
                        <a:lnSpc>
                          <a:spcPct val="100000"/>
                        </a:lnSpc>
                        <a:spcBef>
                          <a:spcPts val="400"/>
                        </a:spcBef>
                        <a:spcAft>
                          <a:spcPts val="800"/>
                        </a:spcAft>
                        <a:buClr>
                          <a:srgbClr val="000000"/>
                        </a:buClr>
                        <a:buSzPts val="900"/>
                        <a:buFont typeface="Arial"/>
                        <a:buNone/>
                      </a:pPr>
                      <a:r>
                        <a:rPr lang="en" sz="600" b="1">
                          <a:solidFill>
                            <a:srgbClr val="BFBFBF"/>
                          </a:solidFill>
                        </a:rPr>
                        <a:t>ASU </a:t>
                      </a:r>
                      <a:r>
                        <a:rPr lang="en" sz="600" b="1" u="none" strike="noStrike" cap="none">
                          <a:solidFill>
                            <a:srgbClr val="BFBFBF"/>
                          </a:solidFill>
                        </a:rPr>
                        <a:t>Orange</a:t>
                      </a:r>
                      <a:br>
                        <a:rPr lang="en" sz="600">
                          <a:solidFill>
                            <a:srgbClr val="BFBFBF"/>
                          </a:solidFill>
                        </a:rPr>
                      </a:br>
                      <a:r>
                        <a:rPr lang="en" sz="600" u="none" strike="noStrike" cap="none">
                          <a:solidFill>
                            <a:srgbClr val="BFBFBF"/>
                          </a:solidFill>
                        </a:rPr>
                        <a:t>#FF7F32</a:t>
                      </a:r>
                      <a:endParaRPr sz="600" u="none" strike="noStrike" cap="none">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l" rtl="0">
                        <a:lnSpc>
                          <a:spcPct val="100000"/>
                        </a:lnSpc>
                        <a:spcBef>
                          <a:spcPts val="400"/>
                        </a:spcBef>
                        <a:spcAft>
                          <a:spcPts val="800"/>
                        </a:spcAft>
                        <a:buNone/>
                      </a:pPr>
                      <a:r>
                        <a:rPr lang="en" sz="600" b="1">
                          <a:solidFill>
                            <a:srgbClr val="BFBFBF"/>
                          </a:solidFill>
                        </a:rPr>
                        <a:t>ASU Copper</a:t>
                      </a:r>
                      <a:br>
                        <a:rPr lang="en" sz="600">
                          <a:solidFill>
                            <a:srgbClr val="BFBFBF"/>
                          </a:solidFill>
                        </a:rPr>
                      </a:br>
                      <a:r>
                        <a:rPr lang="en" sz="600">
                          <a:solidFill>
                            <a:srgbClr val="BFBFBF"/>
                          </a:solidFill>
                        </a:rPr>
                        <a:t>#AF674B</a:t>
                      </a:r>
                      <a:endParaRPr sz="600">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l" rtl="0">
                        <a:lnSpc>
                          <a:spcPct val="100000"/>
                        </a:lnSpc>
                        <a:spcBef>
                          <a:spcPts val="400"/>
                        </a:spcBef>
                        <a:spcAft>
                          <a:spcPts val="800"/>
                        </a:spcAft>
                        <a:buNone/>
                      </a:pPr>
                      <a:r>
                        <a:rPr lang="en" sz="600" b="1">
                          <a:solidFill>
                            <a:srgbClr val="BFBFBF"/>
                          </a:solidFill>
                        </a:rPr>
                        <a:t>ASU Turquoise</a:t>
                      </a:r>
                      <a:br>
                        <a:rPr lang="en" sz="600">
                          <a:solidFill>
                            <a:srgbClr val="BFBFBF"/>
                          </a:solidFill>
                        </a:rPr>
                      </a:br>
                      <a:r>
                        <a:rPr lang="en" sz="600">
                          <a:solidFill>
                            <a:srgbClr val="BFBFBF"/>
                          </a:solidFill>
                        </a:rPr>
                        <a:t>#4AB7C4</a:t>
                      </a:r>
                      <a:endParaRPr sz="600">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l" rtl="0">
                        <a:lnSpc>
                          <a:spcPct val="100000"/>
                        </a:lnSpc>
                        <a:spcBef>
                          <a:spcPts val="400"/>
                        </a:spcBef>
                        <a:spcAft>
                          <a:spcPts val="800"/>
                        </a:spcAft>
                        <a:buNone/>
                      </a:pPr>
                      <a:r>
                        <a:rPr lang="en" sz="600" b="1">
                          <a:solidFill>
                            <a:srgbClr val="BFBFBF"/>
                          </a:solidFill>
                        </a:rPr>
                        <a:t>ASU Pink</a:t>
                      </a:r>
                      <a:br>
                        <a:rPr lang="en" sz="600">
                          <a:solidFill>
                            <a:srgbClr val="BFBFBF"/>
                          </a:solidFill>
                        </a:rPr>
                      </a:br>
                      <a:r>
                        <a:rPr lang="en" sz="600">
                          <a:solidFill>
                            <a:srgbClr val="BFBFBF"/>
                          </a:solidFill>
                        </a:rPr>
                        <a:t>#E74973</a:t>
                      </a:r>
                      <a:endParaRPr sz="600">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l" rtl="0">
                        <a:lnSpc>
                          <a:spcPct val="100000"/>
                        </a:lnSpc>
                        <a:spcBef>
                          <a:spcPts val="400"/>
                        </a:spcBef>
                        <a:spcAft>
                          <a:spcPts val="800"/>
                        </a:spcAft>
                        <a:buNone/>
                      </a:pPr>
                      <a:r>
                        <a:rPr lang="en" sz="600" b="1">
                          <a:solidFill>
                            <a:srgbClr val="BFBFBF"/>
                          </a:solidFill>
                        </a:rPr>
                        <a:t>ASU Gray</a:t>
                      </a:r>
                      <a:br>
                        <a:rPr lang="en" sz="600" b="1">
                          <a:solidFill>
                            <a:srgbClr val="BFBFBF"/>
                          </a:solidFill>
                        </a:rPr>
                      </a:br>
                      <a:r>
                        <a:rPr lang="en" sz="600">
                          <a:solidFill>
                            <a:srgbClr val="BFBFBF"/>
                          </a:solidFill>
                        </a:rPr>
                        <a:t>#747474</a:t>
                      </a:r>
                      <a:endParaRPr sz="600">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gridSpan="2">
                  <a:txBody>
                    <a:bodyPr/>
                    <a:lstStyle/>
                    <a:p>
                      <a:pPr marL="0" lvl="0" indent="0" algn="l" rtl="0">
                        <a:lnSpc>
                          <a:spcPct val="100000"/>
                        </a:lnSpc>
                        <a:spcBef>
                          <a:spcPts val="400"/>
                        </a:spcBef>
                        <a:spcAft>
                          <a:spcPts val="800"/>
                        </a:spcAft>
                        <a:buNone/>
                      </a:pPr>
                      <a:endParaRPr>
                        <a:solidFill>
                          <a:srgbClr val="BFBFBF"/>
                        </a:solidFill>
                      </a:endParaRPr>
                    </a:p>
                  </a:txBody>
                  <a:tcPr marL="45700" marR="0"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tc hMerge="1">
                  <a:txBody>
                    <a:bodyPr/>
                    <a:lstStyle/>
                    <a:p>
                      <a:endParaRPr lang="en-US"/>
                    </a:p>
                  </a:txBody>
                  <a:tcPr/>
                </a:tc>
                <a:tc>
                  <a:txBody>
                    <a:bodyPr/>
                    <a:lstStyle/>
                    <a:p>
                      <a:pPr marL="0" lvl="0" indent="0" algn="l" rtl="0">
                        <a:lnSpc>
                          <a:spcPct val="100000"/>
                        </a:lnSpc>
                        <a:spcBef>
                          <a:spcPts val="0"/>
                        </a:spcBef>
                        <a:spcAft>
                          <a:spcPts val="0"/>
                        </a:spcAft>
                        <a:buNone/>
                      </a:pPr>
                      <a:endParaRPr>
                        <a:solidFill>
                          <a:srgbClr val="BFBFBF"/>
                        </a:solidFill>
                      </a:endParaRPr>
                    </a:p>
                  </a:txBody>
                  <a:tcPr marL="91425" marR="91425"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extLst>
                  <a:ext uri="{0D108BD9-81ED-4DB2-BD59-A6C34878D82A}">
                    <a16:rowId xmlns:a16="http://schemas.microsoft.com/office/drawing/2014/main" val="10003"/>
                  </a:ext>
                </a:extLst>
              </a:tr>
              <a:tr h="388475">
                <a:tc rowSpan="2">
                  <a:txBody>
                    <a:bodyPr/>
                    <a:lstStyle/>
                    <a:p>
                      <a:pPr marL="0" lvl="0" indent="0" algn="l" rtl="0">
                        <a:spcBef>
                          <a:spcPts val="0"/>
                        </a:spcBef>
                        <a:spcAft>
                          <a:spcPts val="0"/>
                        </a:spcAft>
                        <a:buNone/>
                      </a:pPr>
                      <a:r>
                        <a:rPr lang="en" sz="800" b="1">
                          <a:solidFill>
                            <a:schemeClr val="dk1"/>
                          </a:solidFill>
                          <a:highlight>
                            <a:schemeClr val="lt1"/>
                          </a:highlight>
                        </a:rPr>
                        <a:t>ASU Grayscale</a:t>
                      </a:r>
                      <a:endParaRPr sz="800" b="1">
                        <a:solidFill>
                          <a:srgbClr val="BFBFBF"/>
                        </a:solidFill>
                      </a:endParaRPr>
                    </a:p>
                    <a:p>
                      <a:pPr marL="0" lvl="0" indent="0" algn="l" rtl="0">
                        <a:spcBef>
                          <a:spcPts val="200"/>
                        </a:spcBef>
                        <a:spcAft>
                          <a:spcPts val="0"/>
                        </a:spcAft>
                        <a:buNone/>
                      </a:pPr>
                      <a:r>
                        <a:rPr lang="en" sz="800" b="1">
                          <a:solidFill>
                            <a:schemeClr val="lt1"/>
                          </a:solidFill>
                        </a:rPr>
                        <a:t>For text, line </a:t>
                      </a:r>
                      <a:br>
                        <a:rPr lang="en" sz="800" b="1">
                          <a:solidFill>
                            <a:schemeClr val="lt1"/>
                          </a:solidFill>
                        </a:rPr>
                      </a:br>
                      <a:r>
                        <a:rPr lang="en" sz="800" b="1">
                          <a:solidFill>
                            <a:schemeClr val="lt1"/>
                          </a:solidFill>
                        </a:rPr>
                        <a:t>and fill colors.</a:t>
                      </a:r>
                      <a:endParaRPr sz="800">
                        <a:solidFill>
                          <a:schemeClr val="lt1"/>
                        </a:solidFill>
                      </a:endParaRPr>
                    </a:p>
                    <a:p>
                      <a:pPr marL="0" lvl="0" indent="0" algn="l" rtl="0">
                        <a:spcBef>
                          <a:spcPts val="200"/>
                        </a:spcBef>
                        <a:spcAft>
                          <a:spcPts val="0"/>
                        </a:spcAft>
                        <a:buNone/>
                      </a:pPr>
                      <a:r>
                        <a:rPr lang="en" sz="800">
                          <a:solidFill>
                            <a:srgbClr val="BFBFBF"/>
                          </a:solidFill>
                        </a:rPr>
                        <a:t>ASU Gray is part </a:t>
                      </a:r>
                      <a:br>
                        <a:rPr lang="en" sz="800">
                          <a:solidFill>
                            <a:srgbClr val="BFBFBF"/>
                          </a:solidFill>
                        </a:rPr>
                      </a:br>
                      <a:r>
                        <a:rPr lang="en" sz="800">
                          <a:solidFill>
                            <a:srgbClr val="BFBFBF"/>
                          </a:solidFill>
                        </a:rPr>
                        <a:t>of this scale.</a:t>
                      </a:r>
                      <a:endParaRPr sz="800">
                        <a:solidFill>
                          <a:srgbClr val="BFBFBF"/>
                        </a:solidFill>
                      </a:endParaRPr>
                    </a:p>
                  </a:txBody>
                  <a:tcPr marL="0" marR="4570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000000"/>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solidFill>
                      <a:srgbClr val="191919"/>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484848"/>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747474"/>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BFBFBF"/>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0D0D0"/>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8E8E8"/>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9E9E9E">
                          <a:alpha val="0"/>
                        </a:srgbClr>
                      </a:solidFill>
                      <a:prstDash val="solid"/>
                      <a:round/>
                      <a:headEnd type="none" w="sm" len="sm"/>
                      <a:tailEnd type="none" w="sm" len="sm"/>
                    </a:lnL>
                    <a:lnR w="9525" cap="flat" cmpd="sng">
                      <a:solidFill>
                        <a:srgbClr val="FAFAFA">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AFAFA"/>
                    </a:solidFill>
                  </a:tcPr>
                </a:tc>
                <a:tc>
                  <a:txBody>
                    <a:bodyPr/>
                    <a:lstStyle/>
                    <a:p>
                      <a:pPr marL="0" marR="0" lvl="0" indent="0" algn="l" rtl="0">
                        <a:lnSpc>
                          <a:spcPct val="100000"/>
                        </a:lnSpc>
                        <a:spcBef>
                          <a:spcPts val="400"/>
                        </a:spcBef>
                        <a:spcAft>
                          <a:spcPts val="0"/>
                        </a:spcAft>
                        <a:buClr>
                          <a:srgbClr val="000000"/>
                        </a:buClr>
                        <a:buSzPts val="900"/>
                        <a:buFont typeface="Arial"/>
                        <a:buNone/>
                      </a:pPr>
                      <a:endParaRPr sz="700" u="none" strike="noStrike" cap="none"/>
                    </a:p>
                  </a:txBody>
                  <a:tcPr marL="45700" marR="0" marT="0" marB="0">
                    <a:lnL w="9525" cap="flat" cmpd="sng">
                      <a:solidFill>
                        <a:srgbClr val="FAFAFA">
                          <a:alpha val="0"/>
                        </a:srgbClr>
                      </a:solidFill>
                      <a:prstDash val="solid"/>
                      <a:round/>
                      <a:headEnd type="none" w="sm" len="sm"/>
                      <a:tailEnd type="none" w="sm" len="sm"/>
                    </a:lnL>
                    <a:lnR w="9525" cap="flat" cmpd="sng">
                      <a:solidFill>
                        <a:srgbClr val="FAFAFA">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FAFAFA">
                          <a:alpha val="0"/>
                        </a:srgbClr>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None/>
                      </a:pPr>
                      <a:endParaRPr sz="700" u="none" strike="noStrike" cap="none"/>
                    </a:p>
                  </a:txBody>
                  <a:tcPr marL="0" marR="91425" marT="0" marB="0">
                    <a:lnL w="9525" cap="flat" cmpd="sng">
                      <a:solidFill>
                        <a:srgbClr val="FAFAFA">
                          <a:alpha val="0"/>
                        </a:srgbClr>
                      </a:solidFill>
                      <a:prstDash val="solid"/>
                      <a:round/>
                      <a:headEnd type="none" w="sm" len="sm"/>
                      <a:tailEnd type="none" w="sm" len="sm"/>
                    </a:lnL>
                    <a:lnR w="9525" cap="flat" cmpd="sng">
                      <a:solidFill>
                        <a:srgbClr val="FAFAFA">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FAFAFA">
                          <a:alpha val="0"/>
                        </a:srgbClr>
                      </a:solidFill>
                      <a:prstDash val="solid"/>
                      <a:round/>
                      <a:headEnd type="none" w="sm" len="sm"/>
                      <a:tailEnd type="none" w="sm" len="sm"/>
                    </a:lnB>
                    <a:noFill/>
                  </a:tcPr>
                </a:tc>
                <a:extLst>
                  <a:ext uri="{0D108BD9-81ED-4DB2-BD59-A6C34878D82A}">
                    <a16:rowId xmlns:a16="http://schemas.microsoft.com/office/drawing/2014/main" val="10004"/>
                  </a:ext>
                </a:extLst>
              </a:tr>
              <a:tr h="559975">
                <a:tc vMerge="1">
                  <a:txBody>
                    <a:bodyPr/>
                    <a:lstStyle/>
                    <a:p>
                      <a:endParaRPr lang="en-US"/>
                    </a:p>
                  </a:txBody>
                  <a:tcPr/>
                </a:tc>
                <a:tc>
                  <a:txBody>
                    <a:bodyPr/>
                    <a:lstStyle/>
                    <a:p>
                      <a:pPr marL="0" lvl="0" indent="0" algn="l" rtl="0">
                        <a:lnSpc>
                          <a:spcPct val="100000"/>
                        </a:lnSpc>
                        <a:spcBef>
                          <a:spcPts val="400"/>
                        </a:spcBef>
                        <a:spcAft>
                          <a:spcPts val="400"/>
                        </a:spcAft>
                        <a:buNone/>
                      </a:pPr>
                      <a:r>
                        <a:rPr lang="en" sz="600" b="1">
                          <a:solidFill>
                            <a:srgbClr val="BFBFBF"/>
                          </a:solidFill>
                        </a:rPr>
                        <a:t>ASU Black</a:t>
                      </a:r>
                      <a:br>
                        <a:rPr lang="en" sz="600" b="1">
                          <a:solidFill>
                            <a:srgbClr val="BFBFBF"/>
                          </a:solidFill>
                        </a:rPr>
                      </a:br>
                      <a:r>
                        <a:rPr lang="en" sz="600">
                          <a:solidFill>
                            <a:srgbClr val="BFBFBF"/>
                          </a:solidFill>
                        </a:rPr>
                        <a:t>#000000</a:t>
                      </a:r>
                      <a:endParaRPr sz="600" u="none" strike="noStrike" cap="none">
                        <a:solidFill>
                          <a:srgbClr val="BFBFBF"/>
                        </a:solidFill>
                      </a:endParaRPr>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400"/>
                        </a:spcAft>
                        <a:buClr>
                          <a:srgbClr val="000000"/>
                        </a:buClr>
                        <a:buSzPts val="900"/>
                        <a:buFont typeface="Arial"/>
                        <a:buNone/>
                      </a:pPr>
                      <a:r>
                        <a:rPr lang="en" sz="600" b="1">
                          <a:solidFill>
                            <a:srgbClr val="BFBFBF"/>
                          </a:solidFill>
                        </a:rPr>
                        <a:t>Gray 1</a:t>
                      </a:r>
                      <a:br>
                        <a:rPr lang="en" sz="600" b="1">
                          <a:solidFill>
                            <a:srgbClr val="BFBFBF"/>
                          </a:solidFill>
                        </a:rPr>
                      </a:br>
                      <a:r>
                        <a:rPr lang="en" sz="600" u="none" strike="noStrike" cap="none">
                          <a:solidFill>
                            <a:srgbClr val="BFBFBF"/>
                          </a:solidFill>
                        </a:rPr>
                        <a:t>#191919</a:t>
                      </a:r>
                      <a:br>
                        <a:rPr lang="en" sz="600">
                          <a:solidFill>
                            <a:srgbClr val="BFBFBF"/>
                          </a:solidFill>
                        </a:rPr>
                      </a:br>
                      <a:r>
                        <a:rPr lang="en" sz="500">
                          <a:solidFill>
                            <a:srgbClr val="BFBFBF"/>
                          </a:solidFill>
                        </a:rPr>
                        <a:t>(Accessible digital black for reading</a:t>
                      </a:r>
                      <a:r>
                        <a:rPr lang="en" sz="400">
                          <a:solidFill>
                            <a:srgbClr val="BFBFBF"/>
                          </a:solidFill>
                        </a:rPr>
                        <a:t>  — </a:t>
                      </a:r>
                      <a:r>
                        <a:rPr lang="en" sz="500">
                          <a:solidFill>
                            <a:srgbClr val="BFBFBF"/>
                          </a:solidFill>
                        </a:rPr>
                        <a:t>reduced contrast)</a:t>
                      </a:r>
                      <a:endParaRPr sz="500" u="none" strike="noStrike" cap="none">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400"/>
                        </a:spcAft>
                        <a:buClr>
                          <a:srgbClr val="000000"/>
                        </a:buClr>
                        <a:buSzPts val="900"/>
                        <a:buFont typeface="Arial"/>
                        <a:buNone/>
                      </a:pPr>
                      <a:r>
                        <a:rPr lang="en" sz="600" b="1">
                          <a:solidFill>
                            <a:srgbClr val="BFBFBF"/>
                          </a:solidFill>
                        </a:rPr>
                        <a:t>Gray</a:t>
                      </a:r>
                      <a:r>
                        <a:rPr lang="en" sz="600" b="1" u="none" strike="noStrike" cap="none">
                          <a:solidFill>
                            <a:srgbClr val="BFBFBF"/>
                          </a:solidFill>
                        </a:rPr>
                        <a:t> 2</a:t>
                      </a:r>
                      <a:br>
                        <a:rPr lang="en" sz="600" b="1">
                          <a:solidFill>
                            <a:srgbClr val="BFBFBF"/>
                          </a:solidFill>
                        </a:rPr>
                      </a:br>
                      <a:r>
                        <a:rPr lang="en" sz="600" u="none" strike="noStrike" cap="none">
                          <a:solidFill>
                            <a:srgbClr val="BFBFBF"/>
                          </a:solidFill>
                        </a:rPr>
                        <a:t>#484848</a:t>
                      </a:r>
                      <a:endParaRPr sz="600" u="none" strike="noStrike" cap="none">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400"/>
                        </a:spcAft>
                        <a:buClr>
                          <a:srgbClr val="000000"/>
                        </a:buClr>
                        <a:buSzPts val="900"/>
                        <a:buFont typeface="Arial"/>
                        <a:buNone/>
                      </a:pPr>
                      <a:r>
                        <a:rPr lang="en" sz="600" b="1">
                          <a:solidFill>
                            <a:srgbClr val="BFBFBF"/>
                          </a:solidFill>
                        </a:rPr>
                        <a:t>ASU Gray</a:t>
                      </a:r>
                      <a:br>
                        <a:rPr lang="en" sz="600" b="1">
                          <a:solidFill>
                            <a:srgbClr val="BFBFBF"/>
                          </a:solidFill>
                        </a:rPr>
                      </a:br>
                      <a:r>
                        <a:rPr lang="en" sz="600" u="none" strike="noStrike" cap="none">
                          <a:solidFill>
                            <a:srgbClr val="BFBFBF"/>
                          </a:solidFill>
                        </a:rPr>
                        <a:t>#747474</a:t>
                      </a:r>
                      <a:br>
                        <a:rPr lang="en" sz="600" u="none" strike="noStrike" cap="none">
                          <a:solidFill>
                            <a:srgbClr val="BFBFBF"/>
                          </a:solidFill>
                        </a:rPr>
                      </a:br>
                      <a:r>
                        <a:rPr lang="en" sz="600" u="none" strike="noStrike" cap="none">
                          <a:solidFill>
                            <a:srgbClr val="BFBFBF"/>
                          </a:solidFill>
                        </a:rPr>
                        <a:t>(</a:t>
                      </a:r>
                      <a:r>
                        <a:rPr lang="en" sz="600">
                          <a:solidFill>
                            <a:srgbClr val="BFBFBF"/>
                          </a:solidFill>
                        </a:rPr>
                        <a:t>Gray 3)</a:t>
                      </a:r>
                      <a:endParaRPr sz="600" u="none" strike="noStrike" cap="none">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400"/>
                        </a:spcAft>
                        <a:buClr>
                          <a:srgbClr val="000000"/>
                        </a:buClr>
                        <a:buSzPts val="900"/>
                        <a:buFont typeface="Arial"/>
                        <a:buNone/>
                      </a:pPr>
                      <a:r>
                        <a:rPr lang="en" sz="600" b="1">
                          <a:solidFill>
                            <a:srgbClr val="BFBFBF"/>
                          </a:solidFill>
                        </a:rPr>
                        <a:t>Gray</a:t>
                      </a:r>
                      <a:r>
                        <a:rPr lang="en" sz="600" b="1" u="none" strike="noStrike" cap="none">
                          <a:solidFill>
                            <a:srgbClr val="BFBFBF"/>
                          </a:solidFill>
                        </a:rPr>
                        <a:t> 4</a:t>
                      </a:r>
                      <a:br>
                        <a:rPr lang="en" sz="600" b="1">
                          <a:solidFill>
                            <a:srgbClr val="BFBFBF"/>
                          </a:solidFill>
                        </a:rPr>
                      </a:br>
                      <a:r>
                        <a:rPr lang="en" sz="600" u="none" strike="noStrike" cap="none">
                          <a:solidFill>
                            <a:srgbClr val="BFBFBF"/>
                          </a:solidFill>
                        </a:rPr>
                        <a:t>#BFBFBF</a:t>
                      </a:r>
                      <a:endParaRPr sz="600" u="none" strike="noStrike" cap="none">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400"/>
                        </a:spcAft>
                        <a:buClr>
                          <a:srgbClr val="000000"/>
                        </a:buClr>
                        <a:buSzPts val="900"/>
                        <a:buFont typeface="Arial"/>
                        <a:buNone/>
                      </a:pPr>
                      <a:r>
                        <a:rPr lang="en" sz="600" b="1">
                          <a:solidFill>
                            <a:srgbClr val="BFBFBF"/>
                          </a:solidFill>
                        </a:rPr>
                        <a:t>Gray</a:t>
                      </a:r>
                      <a:r>
                        <a:rPr lang="en" sz="600" b="1" u="none" strike="noStrike" cap="none">
                          <a:solidFill>
                            <a:srgbClr val="BFBFBF"/>
                          </a:solidFill>
                        </a:rPr>
                        <a:t> 5</a:t>
                      </a:r>
                      <a:br>
                        <a:rPr lang="en" sz="600" b="1">
                          <a:solidFill>
                            <a:srgbClr val="BFBFBF"/>
                          </a:solidFill>
                        </a:rPr>
                      </a:br>
                      <a:r>
                        <a:rPr lang="en" sz="600" u="none" strike="noStrike" cap="none">
                          <a:solidFill>
                            <a:srgbClr val="BFBFBF"/>
                          </a:solidFill>
                        </a:rPr>
                        <a:t>#D0D0D0</a:t>
                      </a:r>
                      <a:endParaRPr sz="600" u="none" strike="noStrike" cap="none">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400"/>
                        </a:spcAft>
                        <a:buClr>
                          <a:srgbClr val="000000"/>
                        </a:buClr>
                        <a:buSzPts val="900"/>
                        <a:buFont typeface="Arial"/>
                        <a:buNone/>
                      </a:pPr>
                      <a:r>
                        <a:rPr lang="en" sz="600" b="1">
                          <a:solidFill>
                            <a:srgbClr val="BFBFBF"/>
                          </a:solidFill>
                        </a:rPr>
                        <a:t>Gray</a:t>
                      </a:r>
                      <a:r>
                        <a:rPr lang="en" sz="600" b="1" u="none" strike="noStrike" cap="none">
                          <a:solidFill>
                            <a:srgbClr val="BFBFBF"/>
                          </a:solidFill>
                        </a:rPr>
                        <a:t> 6</a:t>
                      </a:r>
                      <a:br>
                        <a:rPr lang="en" sz="600" b="1">
                          <a:solidFill>
                            <a:srgbClr val="BFBFBF"/>
                          </a:solidFill>
                        </a:rPr>
                      </a:br>
                      <a:r>
                        <a:rPr lang="en" sz="600" u="none" strike="noStrike" cap="none">
                          <a:solidFill>
                            <a:srgbClr val="BFBFBF"/>
                          </a:solidFill>
                        </a:rPr>
                        <a:t>#E8E8E8</a:t>
                      </a:r>
                      <a:endParaRPr sz="600" u="none" strike="noStrike" cap="none">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100000"/>
                        </a:lnSpc>
                        <a:spcBef>
                          <a:spcPts val="400"/>
                        </a:spcBef>
                        <a:spcAft>
                          <a:spcPts val="400"/>
                        </a:spcAft>
                        <a:buClr>
                          <a:srgbClr val="000000"/>
                        </a:buClr>
                        <a:buSzPts val="900"/>
                        <a:buFont typeface="Arial"/>
                        <a:buNone/>
                      </a:pPr>
                      <a:r>
                        <a:rPr lang="en" sz="600" b="1">
                          <a:solidFill>
                            <a:srgbClr val="BFBFBF"/>
                          </a:solidFill>
                        </a:rPr>
                        <a:t>Gray</a:t>
                      </a:r>
                      <a:r>
                        <a:rPr lang="en" sz="600" b="1" u="none" strike="noStrike" cap="none">
                          <a:solidFill>
                            <a:srgbClr val="BFBFBF"/>
                          </a:solidFill>
                        </a:rPr>
                        <a:t> </a:t>
                      </a:r>
                      <a:r>
                        <a:rPr lang="en" sz="600" b="1">
                          <a:solidFill>
                            <a:srgbClr val="BFBFBF"/>
                          </a:solidFill>
                        </a:rPr>
                        <a:t>7</a:t>
                      </a:r>
                      <a:br>
                        <a:rPr lang="en" sz="600">
                          <a:solidFill>
                            <a:srgbClr val="BFBFBF"/>
                          </a:solidFill>
                        </a:rPr>
                      </a:br>
                      <a:r>
                        <a:rPr lang="en" sz="600" u="none" strike="noStrike" cap="none">
                          <a:solidFill>
                            <a:srgbClr val="BFBFBF"/>
                          </a:solidFill>
                        </a:rPr>
                        <a:t>#FAFAFA</a:t>
                      </a:r>
                      <a:endParaRPr sz="600" u="none" strike="noStrike" cap="none">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l" rtl="0">
                        <a:lnSpc>
                          <a:spcPct val="100000"/>
                        </a:lnSpc>
                        <a:spcBef>
                          <a:spcPts val="400"/>
                        </a:spcBef>
                        <a:spcAft>
                          <a:spcPts val="400"/>
                        </a:spcAft>
                        <a:buNone/>
                      </a:pPr>
                      <a:r>
                        <a:rPr lang="en" sz="600" b="1">
                          <a:solidFill>
                            <a:srgbClr val="BFBFBF"/>
                          </a:solidFill>
                        </a:rPr>
                        <a:t>ASU White</a:t>
                      </a:r>
                      <a:r>
                        <a:rPr lang="en" sz="600">
                          <a:solidFill>
                            <a:srgbClr val="BFBFBF"/>
                          </a:solidFill>
                        </a:rPr>
                        <a:t> #FFFFFF</a:t>
                      </a:r>
                      <a:endParaRPr sz="600" u="none" strike="noStrike" cap="none">
                        <a:solidFill>
                          <a:srgbClr val="BFBFBF"/>
                        </a:solidFill>
                      </a:endParaRPr>
                    </a:p>
                  </a:txBody>
                  <a:tcPr marL="45700" marR="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FAFAFA">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tc>
                  <a:txBody>
                    <a:bodyPr/>
                    <a:lstStyle/>
                    <a:p>
                      <a:pPr marL="0" lvl="0" indent="0" algn="l" rtl="0">
                        <a:lnSpc>
                          <a:spcPct val="100000"/>
                        </a:lnSpc>
                        <a:spcBef>
                          <a:spcPts val="0"/>
                        </a:spcBef>
                        <a:spcAft>
                          <a:spcPts val="400"/>
                        </a:spcAft>
                        <a:buNone/>
                      </a:pPr>
                      <a:endParaRPr sz="700" b="1">
                        <a:solidFill>
                          <a:srgbClr val="BFBFBF"/>
                        </a:solidFill>
                      </a:endParaRPr>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FAFAFA">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extLst>
                  <a:ext uri="{0D108BD9-81ED-4DB2-BD59-A6C34878D82A}">
                    <a16:rowId xmlns:a16="http://schemas.microsoft.com/office/drawing/2014/main" val="10005"/>
                  </a:ext>
                </a:extLst>
              </a:tr>
              <a:tr h="164350">
                <a:tc rowSpan="5">
                  <a:txBody>
                    <a:bodyPr/>
                    <a:lstStyle/>
                    <a:p>
                      <a:pPr marL="0" lvl="0" indent="0" algn="l" rtl="0">
                        <a:lnSpc>
                          <a:spcPct val="100000"/>
                        </a:lnSpc>
                        <a:spcBef>
                          <a:spcPts val="400"/>
                        </a:spcBef>
                        <a:spcAft>
                          <a:spcPts val="0"/>
                        </a:spcAft>
                        <a:buNone/>
                      </a:pPr>
                      <a:r>
                        <a:rPr lang="en" sz="800" b="1">
                          <a:solidFill>
                            <a:schemeClr val="dk1"/>
                          </a:solidFill>
                          <a:highlight>
                            <a:schemeClr val="lt1"/>
                          </a:highlight>
                        </a:rPr>
                        <a:t>Brand color tints</a:t>
                      </a:r>
                      <a:endParaRPr sz="800">
                        <a:solidFill>
                          <a:srgbClr val="BFBFBF"/>
                        </a:solidFill>
                      </a:endParaRPr>
                    </a:p>
                    <a:p>
                      <a:pPr marL="0" lvl="0" indent="0" algn="l" rtl="0">
                        <a:lnSpc>
                          <a:spcPct val="100000"/>
                        </a:lnSpc>
                        <a:spcBef>
                          <a:spcPts val="200"/>
                        </a:spcBef>
                        <a:spcAft>
                          <a:spcPts val="0"/>
                        </a:spcAft>
                        <a:buNone/>
                      </a:pPr>
                      <a:r>
                        <a:rPr lang="en" sz="800" b="1">
                          <a:solidFill>
                            <a:schemeClr val="lt1"/>
                          </a:solidFill>
                        </a:rPr>
                        <a:t>For use in data visualizations and spreadsheets.</a:t>
                      </a:r>
                      <a:endParaRPr sz="800" b="1">
                        <a:solidFill>
                          <a:schemeClr val="lt1"/>
                        </a:solidFill>
                      </a:endParaRPr>
                    </a:p>
                    <a:p>
                      <a:pPr marL="0" lvl="0" indent="0" algn="l" rtl="0">
                        <a:lnSpc>
                          <a:spcPct val="100000"/>
                        </a:lnSpc>
                        <a:spcBef>
                          <a:spcPts val="200"/>
                        </a:spcBef>
                        <a:spcAft>
                          <a:spcPts val="0"/>
                        </a:spcAft>
                        <a:buNone/>
                      </a:pPr>
                      <a:r>
                        <a:rPr lang="en" sz="800">
                          <a:solidFill>
                            <a:srgbClr val="BFBFBF"/>
                          </a:solidFill>
                        </a:rPr>
                        <a:t>Tints of all ASU colors — </a:t>
                      </a:r>
                      <a:endParaRPr sz="800">
                        <a:solidFill>
                          <a:srgbClr val="BFBFBF"/>
                        </a:solidFill>
                      </a:endParaRPr>
                    </a:p>
                    <a:p>
                      <a:pPr marL="0" lvl="0" indent="0" algn="l" rtl="0">
                        <a:lnSpc>
                          <a:spcPct val="100000"/>
                        </a:lnSpc>
                        <a:spcBef>
                          <a:spcPts val="200"/>
                        </a:spcBef>
                        <a:spcAft>
                          <a:spcPts val="0"/>
                        </a:spcAft>
                        <a:buNone/>
                      </a:pPr>
                      <a:r>
                        <a:rPr lang="en" sz="800">
                          <a:solidFill>
                            <a:srgbClr val="BFBFBF"/>
                          </a:solidFill>
                        </a:rPr>
                        <a:t>not for stand alone use.</a:t>
                      </a:r>
                      <a:endParaRPr sz="800">
                        <a:solidFill>
                          <a:srgbClr val="BFBFBF"/>
                        </a:solidFill>
                      </a:endParaRPr>
                    </a:p>
                  </a:txBody>
                  <a:tcPr marL="0" marR="45700" marT="0" marB="0">
                    <a:lnL w="9525" cap="flat" cmpd="sng">
                      <a:solidFill>
                        <a:srgbClr val="9E9E9E">
                          <a:alpha val="0"/>
                        </a:srgbClr>
                      </a:solidFill>
                      <a:prstDash val="solid"/>
                      <a:round/>
                      <a:headEnd type="none" w="sm" len="sm"/>
                      <a:tailEnd type="none" w="sm" len="sm"/>
                    </a:lnL>
                    <a:lnR w="19050" cap="flat" cmpd="sng">
                      <a:solidFill>
                        <a:srgbClr val="FFC627"/>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90000"/>
                        </a:lnSpc>
                        <a:spcBef>
                          <a:spcPts val="200"/>
                        </a:spcBef>
                        <a:spcAft>
                          <a:spcPts val="200"/>
                        </a:spcAft>
                        <a:buClr>
                          <a:srgbClr val="000000"/>
                        </a:buClr>
                        <a:buSzPts val="900"/>
                        <a:buFont typeface="Arial"/>
                        <a:buNone/>
                      </a:pPr>
                      <a:r>
                        <a:rPr lang="en" sz="600" b="1">
                          <a:solidFill>
                            <a:schemeClr val="lt2"/>
                          </a:solidFill>
                        </a:rPr>
                        <a:t>Tints of </a:t>
                      </a:r>
                      <a:br>
                        <a:rPr lang="en" sz="600" b="1">
                          <a:solidFill>
                            <a:schemeClr val="lt2"/>
                          </a:solidFill>
                        </a:rPr>
                      </a:br>
                      <a:r>
                        <a:rPr lang="en" sz="600" b="1">
                          <a:solidFill>
                            <a:schemeClr val="lt2"/>
                          </a:solidFill>
                        </a:rPr>
                        <a:t>ASU Gold</a:t>
                      </a:r>
                      <a:endParaRPr sz="600" b="1" u="none" strike="noStrike" cap="none">
                        <a:solidFill>
                          <a:schemeClr val="lt2"/>
                        </a:solidFill>
                      </a:endParaRPr>
                    </a:p>
                  </a:txBody>
                  <a:tcPr marL="45700" marR="0" marT="0" marB="0">
                    <a:lnL w="19050" cap="flat" cmpd="sng">
                      <a:solidFill>
                        <a:srgbClr val="FFC627"/>
                      </a:solidFill>
                      <a:prstDash val="solid"/>
                      <a:round/>
                      <a:headEnd type="none" w="sm" len="sm"/>
                      <a:tailEnd type="none" w="sm" len="sm"/>
                    </a:lnL>
                    <a:lnR w="19050" cap="flat" cmpd="sng">
                      <a:solidFill>
                        <a:srgbClr val="8C1D4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90000"/>
                        </a:lnSpc>
                        <a:spcBef>
                          <a:spcPts val="200"/>
                        </a:spcBef>
                        <a:spcAft>
                          <a:spcPts val="200"/>
                        </a:spcAft>
                        <a:buClr>
                          <a:srgbClr val="000000"/>
                        </a:buClr>
                        <a:buSzPts val="900"/>
                        <a:buFont typeface="Arial"/>
                        <a:buNone/>
                      </a:pPr>
                      <a:r>
                        <a:rPr lang="en" sz="600" b="1">
                          <a:solidFill>
                            <a:schemeClr val="lt2"/>
                          </a:solidFill>
                        </a:rPr>
                        <a:t>Tints of </a:t>
                      </a:r>
                      <a:br>
                        <a:rPr lang="en" sz="600" b="1">
                          <a:solidFill>
                            <a:schemeClr val="lt2"/>
                          </a:solidFill>
                        </a:rPr>
                      </a:br>
                      <a:r>
                        <a:rPr lang="en" sz="600" b="1">
                          <a:solidFill>
                            <a:schemeClr val="lt2"/>
                          </a:solidFill>
                        </a:rPr>
                        <a:t>ASU Maroon</a:t>
                      </a:r>
                      <a:endParaRPr sz="600" b="1" u="none" strike="noStrike" cap="none">
                        <a:solidFill>
                          <a:schemeClr val="lt2"/>
                        </a:solidFill>
                      </a:endParaRPr>
                    </a:p>
                  </a:txBody>
                  <a:tcPr marL="45700" marR="0" marT="0" marB="0">
                    <a:lnL w="19050" cap="flat" cmpd="sng">
                      <a:solidFill>
                        <a:srgbClr val="8C1D40"/>
                      </a:solidFill>
                      <a:prstDash val="solid"/>
                      <a:round/>
                      <a:headEnd type="none" w="sm" len="sm"/>
                      <a:tailEnd type="none" w="sm" len="sm"/>
                    </a:lnL>
                    <a:lnR w="19050" cap="flat" cmpd="sng">
                      <a:solidFill>
                        <a:srgbClr val="78BE2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90000"/>
                        </a:lnSpc>
                        <a:spcBef>
                          <a:spcPts val="200"/>
                        </a:spcBef>
                        <a:spcAft>
                          <a:spcPts val="200"/>
                        </a:spcAft>
                        <a:buClr>
                          <a:srgbClr val="000000"/>
                        </a:buClr>
                        <a:buSzPts val="900"/>
                        <a:buFont typeface="Arial"/>
                        <a:buNone/>
                      </a:pPr>
                      <a:r>
                        <a:rPr lang="en" sz="600" b="1">
                          <a:solidFill>
                            <a:schemeClr val="lt2"/>
                          </a:solidFill>
                        </a:rPr>
                        <a:t>Tints of </a:t>
                      </a:r>
                      <a:br>
                        <a:rPr lang="en" sz="600" b="1">
                          <a:solidFill>
                            <a:schemeClr val="lt2"/>
                          </a:solidFill>
                        </a:rPr>
                      </a:br>
                      <a:r>
                        <a:rPr lang="en" sz="600" b="1">
                          <a:solidFill>
                            <a:schemeClr val="lt2"/>
                          </a:solidFill>
                        </a:rPr>
                        <a:t>ASU Green</a:t>
                      </a:r>
                      <a:endParaRPr sz="600" b="1" u="none" strike="noStrike" cap="none">
                        <a:solidFill>
                          <a:schemeClr val="lt2"/>
                        </a:solidFill>
                      </a:endParaRPr>
                    </a:p>
                  </a:txBody>
                  <a:tcPr marL="45700" marR="0" marT="0" marB="0">
                    <a:lnL w="19050" cap="flat" cmpd="sng">
                      <a:solidFill>
                        <a:srgbClr val="78BE20"/>
                      </a:solidFill>
                      <a:prstDash val="solid"/>
                      <a:round/>
                      <a:headEnd type="none" w="sm" len="sm"/>
                      <a:tailEnd type="none" w="sm" len="sm"/>
                    </a:lnL>
                    <a:lnR w="19050" cap="flat" cmpd="sng">
                      <a:solidFill>
                        <a:srgbClr val="00A3E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90000"/>
                        </a:lnSpc>
                        <a:spcBef>
                          <a:spcPts val="200"/>
                        </a:spcBef>
                        <a:spcAft>
                          <a:spcPts val="200"/>
                        </a:spcAft>
                        <a:buClr>
                          <a:srgbClr val="000000"/>
                        </a:buClr>
                        <a:buSzPts val="900"/>
                        <a:buFont typeface="Arial"/>
                        <a:buNone/>
                      </a:pPr>
                      <a:r>
                        <a:rPr lang="en" sz="600" b="1">
                          <a:solidFill>
                            <a:schemeClr val="lt2"/>
                          </a:solidFill>
                        </a:rPr>
                        <a:t>Tints of </a:t>
                      </a:r>
                      <a:br>
                        <a:rPr lang="en" sz="600" b="1">
                          <a:solidFill>
                            <a:schemeClr val="lt2"/>
                          </a:solidFill>
                        </a:rPr>
                      </a:br>
                      <a:r>
                        <a:rPr lang="en" sz="600" b="1">
                          <a:solidFill>
                            <a:schemeClr val="lt2"/>
                          </a:solidFill>
                        </a:rPr>
                        <a:t>ASU Blue</a:t>
                      </a:r>
                      <a:endParaRPr sz="600" b="1" u="none" strike="noStrike" cap="none">
                        <a:solidFill>
                          <a:schemeClr val="lt2"/>
                        </a:solidFill>
                      </a:endParaRPr>
                    </a:p>
                  </a:txBody>
                  <a:tcPr marL="45700" marR="0" marT="0" marB="0">
                    <a:lnL w="19050" cap="flat" cmpd="sng">
                      <a:solidFill>
                        <a:srgbClr val="00A3E0"/>
                      </a:solidFill>
                      <a:prstDash val="solid"/>
                      <a:round/>
                      <a:headEnd type="none" w="sm" len="sm"/>
                      <a:tailEnd type="none" w="sm" len="sm"/>
                    </a:lnL>
                    <a:lnR w="19050" cap="flat" cmpd="sng">
                      <a:solidFill>
                        <a:srgbClr val="FF7F3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l" rtl="0">
                        <a:lnSpc>
                          <a:spcPct val="90000"/>
                        </a:lnSpc>
                        <a:spcBef>
                          <a:spcPts val="200"/>
                        </a:spcBef>
                        <a:spcAft>
                          <a:spcPts val="200"/>
                        </a:spcAft>
                        <a:buClr>
                          <a:srgbClr val="000000"/>
                        </a:buClr>
                        <a:buSzPts val="900"/>
                        <a:buFont typeface="Arial"/>
                        <a:buNone/>
                      </a:pPr>
                      <a:r>
                        <a:rPr lang="en" sz="600" b="1">
                          <a:solidFill>
                            <a:schemeClr val="lt2"/>
                          </a:solidFill>
                        </a:rPr>
                        <a:t>Tints of </a:t>
                      </a:r>
                      <a:br>
                        <a:rPr lang="en" sz="600" b="1">
                          <a:solidFill>
                            <a:schemeClr val="lt2"/>
                          </a:solidFill>
                        </a:rPr>
                      </a:br>
                      <a:r>
                        <a:rPr lang="en" sz="600" b="1">
                          <a:solidFill>
                            <a:schemeClr val="lt2"/>
                          </a:solidFill>
                        </a:rPr>
                        <a:t>ASU Orange</a:t>
                      </a:r>
                      <a:endParaRPr sz="600" b="1" u="none" strike="noStrike" cap="none">
                        <a:solidFill>
                          <a:schemeClr val="lt2"/>
                        </a:solidFill>
                      </a:endParaRPr>
                    </a:p>
                  </a:txBody>
                  <a:tcPr marL="45700" marR="0" marT="0" marB="0">
                    <a:lnL w="19050" cap="flat" cmpd="sng">
                      <a:solidFill>
                        <a:srgbClr val="FF7F32"/>
                      </a:solidFill>
                      <a:prstDash val="solid"/>
                      <a:round/>
                      <a:headEnd type="none" w="sm" len="sm"/>
                      <a:tailEnd type="none" w="sm" len="sm"/>
                    </a:lnL>
                    <a:lnR w="19050" cap="flat" cmpd="sng">
                      <a:solidFill>
                        <a:srgbClr val="AF674B"/>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l" rtl="0">
                        <a:lnSpc>
                          <a:spcPct val="90000"/>
                        </a:lnSpc>
                        <a:spcBef>
                          <a:spcPts val="200"/>
                        </a:spcBef>
                        <a:spcAft>
                          <a:spcPts val="200"/>
                        </a:spcAft>
                        <a:buNone/>
                      </a:pPr>
                      <a:r>
                        <a:rPr lang="en" sz="600" b="1">
                          <a:solidFill>
                            <a:schemeClr val="lt2"/>
                          </a:solidFill>
                        </a:rPr>
                        <a:t>Tints of </a:t>
                      </a:r>
                      <a:br>
                        <a:rPr lang="en" sz="600" b="1">
                          <a:solidFill>
                            <a:schemeClr val="lt2"/>
                          </a:solidFill>
                        </a:rPr>
                      </a:br>
                      <a:r>
                        <a:rPr lang="en" sz="600" b="1">
                          <a:solidFill>
                            <a:schemeClr val="lt2"/>
                          </a:solidFill>
                        </a:rPr>
                        <a:t>ASU Copper</a:t>
                      </a:r>
                      <a:endParaRPr sz="600" b="1" u="none" strike="noStrike" cap="none">
                        <a:solidFill>
                          <a:schemeClr val="lt2"/>
                        </a:solidFill>
                      </a:endParaRPr>
                    </a:p>
                  </a:txBody>
                  <a:tcPr marL="45700" marR="0" marT="0" marB="0">
                    <a:lnL w="19050" cap="flat" cmpd="sng">
                      <a:solidFill>
                        <a:srgbClr val="AF674B"/>
                      </a:solidFill>
                      <a:prstDash val="solid"/>
                      <a:round/>
                      <a:headEnd type="none" w="sm" len="sm"/>
                      <a:tailEnd type="none" w="sm" len="sm"/>
                    </a:lnL>
                    <a:lnR w="19050" cap="flat" cmpd="sng">
                      <a:solidFill>
                        <a:srgbClr val="4AB7C4"/>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l" rtl="0">
                        <a:lnSpc>
                          <a:spcPct val="90000"/>
                        </a:lnSpc>
                        <a:spcBef>
                          <a:spcPts val="200"/>
                        </a:spcBef>
                        <a:spcAft>
                          <a:spcPts val="200"/>
                        </a:spcAft>
                        <a:buNone/>
                      </a:pPr>
                      <a:r>
                        <a:rPr lang="en" sz="600" b="1">
                          <a:solidFill>
                            <a:schemeClr val="lt2"/>
                          </a:solidFill>
                        </a:rPr>
                        <a:t>Tints of </a:t>
                      </a:r>
                      <a:br>
                        <a:rPr lang="en" sz="600" b="1">
                          <a:solidFill>
                            <a:schemeClr val="lt2"/>
                          </a:solidFill>
                        </a:rPr>
                      </a:br>
                      <a:r>
                        <a:rPr lang="en" sz="600" b="1">
                          <a:solidFill>
                            <a:schemeClr val="lt2"/>
                          </a:solidFill>
                        </a:rPr>
                        <a:t>ASU Turquoise</a:t>
                      </a:r>
                      <a:endParaRPr sz="600" b="1" u="none" strike="noStrike" cap="none">
                        <a:solidFill>
                          <a:schemeClr val="lt2"/>
                        </a:solidFill>
                      </a:endParaRPr>
                    </a:p>
                  </a:txBody>
                  <a:tcPr marL="45700" marR="0" marT="0" marB="0">
                    <a:lnL w="19050" cap="flat" cmpd="sng">
                      <a:solidFill>
                        <a:srgbClr val="4AB7C4"/>
                      </a:solidFill>
                      <a:prstDash val="solid"/>
                      <a:round/>
                      <a:headEnd type="none" w="sm" len="sm"/>
                      <a:tailEnd type="none" w="sm" len="sm"/>
                    </a:lnL>
                    <a:lnR w="19050" cap="flat" cmpd="sng">
                      <a:solidFill>
                        <a:srgbClr val="E74973"/>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lvl="0" indent="0" algn="l" rtl="0">
                        <a:lnSpc>
                          <a:spcPct val="90000"/>
                        </a:lnSpc>
                        <a:spcBef>
                          <a:spcPts val="200"/>
                        </a:spcBef>
                        <a:spcAft>
                          <a:spcPts val="200"/>
                        </a:spcAft>
                        <a:buNone/>
                      </a:pPr>
                      <a:r>
                        <a:rPr lang="en" sz="600" b="1">
                          <a:solidFill>
                            <a:schemeClr val="lt2"/>
                          </a:solidFill>
                        </a:rPr>
                        <a:t>Tints of </a:t>
                      </a:r>
                      <a:br>
                        <a:rPr lang="en" sz="600" b="1">
                          <a:solidFill>
                            <a:schemeClr val="lt2"/>
                          </a:solidFill>
                        </a:rPr>
                      </a:br>
                      <a:r>
                        <a:rPr lang="en" sz="600" b="1">
                          <a:solidFill>
                            <a:schemeClr val="lt2"/>
                          </a:solidFill>
                        </a:rPr>
                        <a:t>ASU Pink</a:t>
                      </a:r>
                      <a:endParaRPr sz="600" b="1" u="none" strike="noStrike" cap="none">
                        <a:solidFill>
                          <a:schemeClr val="lt2"/>
                        </a:solidFill>
                      </a:endParaRPr>
                    </a:p>
                  </a:txBody>
                  <a:tcPr marL="45700" marR="0" marT="0" marB="0">
                    <a:lnL w="19050" cap="flat" cmpd="sng">
                      <a:solidFill>
                        <a:srgbClr val="E74973"/>
                      </a:solidFill>
                      <a:prstDash val="solid"/>
                      <a:round/>
                      <a:headEnd type="none" w="sm" len="sm"/>
                      <a:tailEnd type="none" w="sm" len="sm"/>
                    </a:lnL>
                    <a:lnR w="19050" cap="flat" cmpd="sng">
                      <a:solidFill>
                        <a:srgbClr val="CC2F2F"/>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gridSpan="2">
                  <a:txBody>
                    <a:bodyPr/>
                    <a:lstStyle/>
                    <a:p>
                      <a:pPr marL="0" lvl="0" indent="0" algn="l" rtl="0">
                        <a:lnSpc>
                          <a:spcPct val="90000"/>
                        </a:lnSpc>
                        <a:spcBef>
                          <a:spcPts val="200"/>
                        </a:spcBef>
                        <a:spcAft>
                          <a:spcPts val="200"/>
                        </a:spcAft>
                        <a:buNone/>
                      </a:pPr>
                      <a:r>
                        <a:rPr lang="en" sz="600" b="1">
                          <a:solidFill>
                            <a:schemeClr val="lt2"/>
                          </a:solidFill>
                        </a:rPr>
                        <a:t>Tints of red for error, </a:t>
                      </a:r>
                      <a:br>
                        <a:rPr lang="en" sz="600" b="1">
                          <a:solidFill>
                            <a:schemeClr val="lt2"/>
                          </a:solidFill>
                        </a:rPr>
                      </a:br>
                      <a:r>
                        <a:rPr lang="en" sz="600" b="1">
                          <a:solidFill>
                            <a:schemeClr val="lt2"/>
                          </a:solidFill>
                        </a:rPr>
                        <a:t>issues, negative values</a:t>
                      </a:r>
                      <a:endParaRPr sz="600" b="1">
                        <a:solidFill>
                          <a:schemeClr val="lt2"/>
                        </a:solidFill>
                      </a:endParaRPr>
                    </a:p>
                  </a:txBody>
                  <a:tcPr marL="45700" marR="0" marT="0" marB="0">
                    <a:lnL w="19050" cap="flat" cmpd="sng">
                      <a:solidFill>
                        <a:srgbClr val="CC2F2F"/>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tc hMerge="1">
                  <a:txBody>
                    <a:bodyPr/>
                    <a:lstStyle/>
                    <a:p>
                      <a:endParaRPr lang="en-US"/>
                    </a:p>
                  </a:txBody>
                  <a:tcPr/>
                </a:tc>
                <a:extLst>
                  <a:ext uri="{0D108BD9-81ED-4DB2-BD59-A6C34878D82A}">
                    <a16:rowId xmlns:a16="http://schemas.microsoft.com/office/drawing/2014/main" val="10006"/>
                  </a:ext>
                </a:extLst>
              </a:tr>
              <a:tr h="165750">
                <a:tc vMerge="1">
                  <a:txBody>
                    <a:bodyPr/>
                    <a:lstStyle/>
                    <a:p>
                      <a:endParaRPr lang="en-US"/>
                    </a:p>
                  </a:txBody>
                  <a:tcPr/>
                </a:tc>
                <a:tc>
                  <a:txBody>
                    <a:bodyPr/>
                    <a:lstStyle/>
                    <a:p>
                      <a:pPr marL="0" lvl="0" indent="0" algn="l" rtl="0">
                        <a:lnSpc>
                          <a:spcPct val="90000"/>
                        </a:lnSpc>
                        <a:spcBef>
                          <a:spcPts val="0"/>
                        </a:spcBef>
                        <a:spcAft>
                          <a:spcPts val="0"/>
                        </a:spcAft>
                        <a:buNone/>
                      </a:pPr>
                      <a:r>
                        <a:rPr lang="en" sz="600">
                          <a:solidFill>
                            <a:srgbClr val="191919"/>
                          </a:solidFill>
                        </a:rPr>
                        <a:t>#FFF9E9</a:t>
                      </a:r>
                      <a:endParaRPr sz="600">
                        <a:solidFill>
                          <a:srgbClr val="191919"/>
                        </a:solidFill>
                      </a:endParaRPr>
                    </a:p>
                  </a:txBody>
                  <a:tcPr marL="45700" marR="0" marT="0" marB="0" anchor="ctr">
                    <a:lnL w="19050" cap="flat" cmpd="sng">
                      <a:solidFill>
                        <a:srgbClr val="FFC627"/>
                      </a:solidFill>
                      <a:prstDash val="solid"/>
                      <a:round/>
                      <a:headEnd type="none" w="sm" len="sm"/>
                      <a:tailEnd type="none" w="sm" len="sm"/>
                    </a:lnL>
                    <a:lnR w="19050" cap="flat" cmpd="sng">
                      <a:solidFill>
                        <a:srgbClr val="8C1D4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9E9"/>
                    </a:solidFill>
                  </a:tcPr>
                </a:tc>
                <a:tc>
                  <a:txBody>
                    <a:bodyPr/>
                    <a:lstStyle/>
                    <a:p>
                      <a:pPr marL="0" lvl="0" indent="0" algn="l" rtl="0">
                        <a:lnSpc>
                          <a:spcPct val="90000"/>
                        </a:lnSpc>
                        <a:spcBef>
                          <a:spcPts val="0"/>
                        </a:spcBef>
                        <a:spcAft>
                          <a:spcPts val="0"/>
                        </a:spcAft>
                        <a:buNone/>
                      </a:pPr>
                      <a:r>
                        <a:rPr lang="en" sz="600">
                          <a:solidFill>
                            <a:srgbClr val="191919"/>
                          </a:solidFill>
                        </a:rPr>
                        <a:t>#F3E8EC</a:t>
                      </a:r>
                      <a:endParaRPr sz="600">
                        <a:solidFill>
                          <a:srgbClr val="191919"/>
                        </a:solidFill>
                      </a:endParaRPr>
                    </a:p>
                  </a:txBody>
                  <a:tcPr marL="45700" marR="0" marT="0" marB="0" anchor="ctr">
                    <a:lnL w="19050" cap="flat" cmpd="sng">
                      <a:solidFill>
                        <a:srgbClr val="8C1D40"/>
                      </a:solidFill>
                      <a:prstDash val="solid"/>
                      <a:round/>
                      <a:headEnd type="none" w="sm" len="sm"/>
                      <a:tailEnd type="none" w="sm" len="sm"/>
                    </a:lnL>
                    <a:lnR w="19050" cap="flat" cmpd="sng">
                      <a:solidFill>
                        <a:srgbClr val="78BE2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3E8EC"/>
                    </a:solidFill>
                  </a:tcPr>
                </a:tc>
                <a:tc>
                  <a:txBody>
                    <a:bodyPr/>
                    <a:lstStyle/>
                    <a:p>
                      <a:pPr marL="0" lvl="0" indent="0" algn="l" rtl="0">
                        <a:lnSpc>
                          <a:spcPct val="90000"/>
                        </a:lnSpc>
                        <a:spcBef>
                          <a:spcPts val="0"/>
                        </a:spcBef>
                        <a:spcAft>
                          <a:spcPts val="0"/>
                        </a:spcAft>
                        <a:buNone/>
                      </a:pPr>
                      <a:r>
                        <a:rPr lang="en" sz="600">
                          <a:solidFill>
                            <a:srgbClr val="191919"/>
                          </a:solidFill>
                        </a:rPr>
                        <a:t>#F1F8E8</a:t>
                      </a:r>
                      <a:endParaRPr sz="600">
                        <a:solidFill>
                          <a:srgbClr val="191919"/>
                        </a:solidFill>
                      </a:endParaRPr>
                    </a:p>
                  </a:txBody>
                  <a:tcPr marL="45700" marR="0" marT="0" marB="0" anchor="ctr">
                    <a:lnL w="19050" cap="flat" cmpd="sng">
                      <a:solidFill>
                        <a:srgbClr val="78BE20"/>
                      </a:solidFill>
                      <a:prstDash val="solid"/>
                      <a:round/>
                      <a:headEnd type="none" w="sm" len="sm"/>
                      <a:tailEnd type="none" w="sm" len="sm"/>
                    </a:lnL>
                    <a:lnR w="19050" cap="flat" cmpd="sng">
                      <a:solidFill>
                        <a:srgbClr val="00A3E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1F8E8"/>
                    </a:solidFill>
                  </a:tcPr>
                </a:tc>
                <a:tc>
                  <a:txBody>
                    <a:bodyPr/>
                    <a:lstStyle/>
                    <a:p>
                      <a:pPr marL="0" lvl="0" indent="0" algn="l" rtl="0">
                        <a:lnSpc>
                          <a:spcPct val="90000"/>
                        </a:lnSpc>
                        <a:spcBef>
                          <a:spcPts val="0"/>
                        </a:spcBef>
                        <a:spcAft>
                          <a:spcPts val="0"/>
                        </a:spcAft>
                        <a:buNone/>
                      </a:pPr>
                      <a:r>
                        <a:rPr lang="en" sz="600">
                          <a:solidFill>
                            <a:srgbClr val="191919"/>
                          </a:solidFill>
                        </a:rPr>
                        <a:t>#E5F6FC</a:t>
                      </a:r>
                      <a:endParaRPr sz="600">
                        <a:solidFill>
                          <a:srgbClr val="191919"/>
                        </a:solidFill>
                      </a:endParaRPr>
                    </a:p>
                  </a:txBody>
                  <a:tcPr marL="45700" marR="0" marT="0" marB="0" anchor="ctr">
                    <a:lnL w="19050" cap="flat" cmpd="sng">
                      <a:solidFill>
                        <a:srgbClr val="00A3E0"/>
                      </a:solidFill>
                      <a:prstDash val="solid"/>
                      <a:round/>
                      <a:headEnd type="none" w="sm" len="sm"/>
                      <a:tailEnd type="none" w="sm" len="sm"/>
                    </a:lnL>
                    <a:lnR w="19050" cap="flat" cmpd="sng">
                      <a:solidFill>
                        <a:srgbClr val="FF7F3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5F6FC"/>
                    </a:solidFill>
                  </a:tcPr>
                </a:tc>
                <a:tc>
                  <a:txBody>
                    <a:bodyPr/>
                    <a:lstStyle/>
                    <a:p>
                      <a:pPr marL="0" lvl="0" indent="0" algn="l" rtl="0">
                        <a:lnSpc>
                          <a:spcPct val="90000"/>
                        </a:lnSpc>
                        <a:spcBef>
                          <a:spcPts val="0"/>
                        </a:spcBef>
                        <a:spcAft>
                          <a:spcPts val="0"/>
                        </a:spcAft>
                        <a:buNone/>
                      </a:pPr>
                      <a:r>
                        <a:rPr lang="en" sz="600">
                          <a:solidFill>
                            <a:srgbClr val="191919"/>
                          </a:solidFill>
                        </a:rPr>
                        <a:t>#FFF2EA</a:t>
                      </a:r>
                      <a:endParaRPr sz="600">
                        <a:solidFill>
                          <a:srgbClr val="191919"/>
                        </a:solidFill>
                      </a:endParaRPr>
                    </a:p>
                  </a:txBody>
                  <a:tcPr marL="45700" marR="0" marT="0" marB="0" anchor="ctr">
                    <a:lnL w="19050" cap="flat" cmpd="sng">
                      <a:solidFill>
                        <a:srgbClr val="FF7F32"/>
                      </a:solidFill>
                      <a:prstDash val="solid"/>
                      <a:round/>
                      <a:headEnd type="none" w="sm" len="sm"/>
                      <a:tailEnd type="none" w="sm" len="sm"/>
                    </a:lnL>
                    <a:lnR w="19050" cap="flat" cmpd="sng">
                      <a:solidFill>
                        <a:srgbClr val="AF674B"/>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2EA"/>
                    </a:solidFill>
                  </a:tcPr>
                </a:tc>
                <a:tc>
                  <a:txBody>
                    <a:bodyPr/>
                    <a:lstStyle/>
                    <a:p>
                      <a:pPr marL="0" lvl="0" indent="0" algn="l" rtl="0">
                        <a:lnSpc>
                          <a:spcPct val="90000"/>
                        </a:lnSpc>
                        <a:spcBef>
                          <a:spcPts val="0"/>
                        </a:spcBef>
                        <a:spcAft>
                          <a:spcPts val="0"/>
                        </a:spcAft>
                        <a:buNone/>
                      </a:pPr>
                      <a:r>
                        <a:rPr lang="en" sz="600">
                          <a:solidFill>
                            <a:srgbClr val="191919"/>
                          </a:solidFill>
                        </a:rPr>
                        <a:t>#F7F0ED</a:t>
                      </a:r>
                      <a:endParaRPr sz="600">
                        <a:solidFill>
                          <a:srgbClr val="191919"/>
                        </a:solidFill>
                      </a:endParaRPr>
                    </a:p>
                  </a:txBody>
                  <a:tcPr marL="45700" marR="0" marT="0" marB="0" anchor="ctr">
                    <a:lnL w="19050" cap="flat" cmpd="sng">
                      <a:solidFill>
                        <a:srgbClr val="AF674B"/>
                      </a:solidFill>
                      <a:prstDash val="solid"/>
                      <a:round/>
                      <a:headEnd type="none" w="sm" len="sm"/>
                      <a:tailEnd type="none" w="sm" len="sm"/>
                    </a:lnL>
                    <a:lnR w="19050" cap="flat" cmpd="sng">
                      <a:solidFill>
                        <a:srgbClr val="4AB7C4"/>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7F0ED"/>
                    </a:solidFill>
                  </a:tcPr>
                </a:tc>
                <a:tc>
                  <a:txBody>
                    <a:bodyPr/>
                    <a:lstStyle/>
                    <a:p>
                      <a:pPr marL="0" lvl="0" indent="0" algn="l" rtl="0">
                        <a:lnSpc>
                          <a:spcPct val="90000"/>
                        </a:lnSpc>
                        <a:spcBef>
                          <a:spcPts val="0"/>
                        </a:spcBef>
                        <a:spcAft>
                          <a:spcPts val="0"/>
                        </a:spcAft>
                        <a:buNone/>
                      </a:pPr>
                      <a:r>
                        <a:rPr lang="en" sz="600">
                          <a:solidFill>
                            <a:srgbClr val="191919"/>
                          </a:solidFill>
                        </a:rPr>
                        <a:t>#EDF8F9</a:t>
                      </a:r>
                      <a:endParaRPr sz="600">
                        <a:solidFill>
                          <a:srgbClr val="191919"/>
                        </a:solidFill>
                      </a:endParaRPr>
                    </a:p>
                  </a:txBody>
                  <a:tcPr marL="45700" marR="0" marT="0" marB="0" anchor="ctr">
                    <a:lnL w="19050" cap="flat" cmpd="sng">
                      <a:solidFill>
                        <a:srgbClr val="4AB7C4"/>
                      </a:solidFill>
                      <a:prstDash val="solid"/>
                      <a:round/>
                      <a:headEnd type="none" w="sm" len="sm"/>
                      <a:tailEnd type="none" w="sm" len="sm"/>
                    </a:lnL>
                    <a:lnR w="19050" cap="flat" cmpd="sng">
                      <a:solidFill>
                        <a:srgbClr val="E74973"/>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DF8F9"/>
                    </a:solidFill>
                  </a:tcPr>
                </a:tc>
                <a:tc>
                  <a:txBody>
                    <a:bodyPr/>
                    <a:lstStyle/>
                    <a:p>
                      <a:pPr marL="0" lvl="0" indent="0" algn="l" rtl="0">
                        <a:lnSpc>
                          <a:spcPct val="90000"/>
                        </a:lnSpc>
                        <a:spcBef>
                          <a:spcPts val="0"/>
                        </a:spcBef>
                        <a:spcAft>
                          <a:spcPts val="0"/>
                        </a:spcAft>
                        <a:buNone/>
                      </a:pPr>
                      <a:r>
                        <a:rPr lang="en" sz="600">
                          <a:solidFill>
                            <a:srgbClr val="191919"/>
                          </a:solidFill>
                        </a:rPr>
                        <a:t>#FDECF1</a:t>
                      </a:r>
                      <a:endParaRPr sz="600">
                        <a:solidFill>
                          <a:srgbClr val="191919"/>
                        </a:solidFill>
                      </a:endParaRPr>
                    </a:p>
                  </a:txBody>
                  <a:tcPr marL="45700" marR="0" marT="0" marB="0" anchor="ctr">
                    <a:lnL w="19050" cap="flat" cmpd="sng">
                      <a:solidFill>
                        <a:srgbClr val="E74973"/>
                      </a:solidFill>
                      <a:prstDash val="solid"/>
                      <a:round/>
                      <a:headEnd type="none" w="sm" len="sm"/>
                      <a:tailEnd type="none" w="sm" len="sm"/>
                    </a:lnL>
                    <a:lnR w="19050" cap="flat" cmpd="sng">
                      <a:solidFill>
                        <a:srgbClr val="CC2F2F"/>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DECF1"/>
                    </a:solidFill>
                  </a:tcPr>
                </a:tc>
                <a:tc>
                  <a:txBody>
                    <a:bodyPr/>
                    <a:lstStyle/>
                    <a:p>
                      <a:pPr marL="0" marR="0" lvl="0" indent="0" algn="l" rtl="0">
                        <a:lnSpc>
                          <a:spcPct val="90000"/>
                        </a:lnSpc>
                        <a:spcBef>
                          <a:spcPts val="0"/>
                        </a:spcBef>
                        <a:spcAft>
                          <a:spcPts val="0"/>
                        </a:spcAft>
                        <a:buClr>
                          <a:srgbClr val="000000"/>
                        </a:buClr>
                        <a:buSzPts val="900"/>
                        <a:buFont typeface="Arial"/>
                        <a:buNone/>
                      </a:pPr>
                      <a:r>
                        <a:rPr lang="en" sz="600">
                          <a:solidFill>
                            <a:srgbClr val="191919"/>
                          </a:solidFill>
                        </a:rPr>
                        <a:t>#FAEAEA</a:t>
                      </a:r>
                      <a:endParaRPr sz="600" u="none" strike="noStrike" cap="none">
                        <a:solidFill>
                          <a:srgbClr val="191919"/>
                        </a:solidFill>
                      </a:endParaRPr>
                    </a:p>
                  </a:txBody>
                  <a:tcPr marL="45700" marR="0" marT="0" marB="0" anchor="ctr">
                    <a:lnL w="19050" cap="flat" cmpd="sng">
                      <a:solidFill>
                        <a:srgbClr val="CC2F2F"/>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solidFill>
                      <a:srgbClr val="FAEAEA"/>
                    </a:solidFill>
                  </a:tcPr>
                </a:tc>
                <a:tc>
                  <a:txBody>
                    <a:bodyPr/>
                    <a:lstStyle/>
                    <a:p>
                      <a:pPr marL="0" lvl="0" indent="0" algn="l" rtl="0">
                        <a:lnSpc>
                          <a:spcPct val="90000"/>
                        </a:lnSpc>
                        <a:spcBef>
                          <a:spcPts val="0"/>
                        </a:spcBef>
                        <a:spcAft>
                          <a:spcPts val="0"/>
                        </a:spcAft>
                        <a:buNone/>
                      </a:pPr>
                      <a:r>
                        <a:rPr lang="en" sz="600" b="1">
                          <a:solidFill>
                            <a:schemeClr val="lt2"/>
                          </a:solidFill>
                        </a:rPr>
                        <a:t>10% tint</a:t>
                      </a:r>
                      <a:endParaRPr sz="600">
                        <a:solidFill>
                          <a:schemeClr val="lt2"/>
                        </a:solidFill>
                      </a:endParaRPr>
                    </a:p>
                  </a:txBody>
                  <a:tcPr marL="45700" marR="0" marT="0" marB="0" anchor="ctr">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E8E8E8"/>
                      </a:solidFill>
                      <a:prstDash val="solid"/>
                      <a:round/>
                      <a:headEnd type="none" w="sm" len="sm"/>
                      <a:tailEnd type="none" w="sm" len="sm"/>
                    </a:lnB>
                    <a:noFill/>
                  </a:tcPr>
                </a:tc>
                <a:extLst>
                  <a:ext uri="{0D108BD9-81ED-4DB2-BD59-A6C34878D82A}">
                    <a16:rowId xmlns:a16="http://schemas.microsoft.com/office/drawing/2014/main" val="10007"/>
                  </a:ext>
                </a:extLst>
              </a:tr>
              <a:tr h="165750">
                <a:tc vMerge="1">
                  <a:txBody>
                    <a:bodyPr/>
                    <a:lstStyle/>
                    <a:p>
                      <a:endParaRPr lang="en-US"/>
                    </a:p>
                  </a:txBody>
                  <a:tcPr/>
                </a:tc>
                <a:tc>
                  <a:txBody>
                    <a:bodyPr/>
                    <a:lstStyle/>
                    <a:p>
                      <a:pPr marL="0" marR="0" lvl="0" indent="0" algn="l" rtl="0">
                        <a:lnSpc>
                          <a:spcPct val="90000"/>
                        </a:lnSpc>
                        <a:spcBef>
                          <a:spcPts val="0"/>
                        </a:spcBef>
                        <a:spcAft>
                          <a:spcPts val="0"/>
                        </a:spcAft>
                        <a:buClr>
                          <a:srgbClr val="000000"/>
                        </a:buClr>
                        <a:buSzPts val="900"/>
                        <a:buFont typeface="Arial"/>
                        <a:buNone/>
                      </a:pPr>
                      <a:r>
                        <a:rPr lang="en" sz="600">
                          <a:solidFill>
                            <a:srgbClr val="191919"/>
                          </a:solidFill>
                        </a:rPr>
                        <a:t>#FFF1C9</a:t>
                      </a:r>
                      <a:endParaRPr sz="600" u="none" strike="noStrike" cap="none">
                        <a:solidFill>
                          <a:srgbClr val="191919"/>
                        </a:solidFill>
                      </a:endParaRPr>
                    </a:p>
                  </a:txBody>
                  <a:tcPr marL="45700" marR="0" marT="0" marB="0" anchor="ctr">
                    <a:lnL w="19050" cap="flat" cmpd="sng">
                      <a:solidFill>
                        <a:srgbClr val="FFC627"/>
                      </a:solidFill>
                      <a:prstDash val="solid"/>
                      <a:round/>
                      <a:headEnd type="none" w="sm" len="sm"/>
                      <a:tailEnd type="none" w="sm" len="sm"/>
                    </a:lnL>
                    <a:lnR w="19050" cap="flat" cmpd="sng">
                      <a:solidFill>
                        <a:srgbClr val="8C1D4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1C9"/>
                    </a:solidFill>
                  </a:tcPr>
                </a:tc>
                <a:tc>
                  <a:txBody>
                    <a:bodyPr/>
                    <a:lstStyle/>
                    <a:p>
                      <a:pPr marL="0" marR="0" lvl="0" indent="0" algn="l" rtl="0">
                        <a:lnSpc>
                          <a:spcPct val="90000"/>
                        </a:lnSpc>
                        <a:spcBef>
                          <a:spcPts val="0"/>
                        </a:spcBef>
                        <a:spcAft>
                          <a:spcPts val="0"/>
                        </a:spcAft>
                        <a:buClr>
                          <a:srgbClr val="000000"/>
                        </a:buClr>
                        <a:buSzPts val="900"/>
                        <a:buFont typeface="Arial"/>
                        <a:buNone/>
                      </a:pPr>
                      <a:r>
                        <a:rPr lang="en" sz="600">
                          <a:solidFill>
                            <a:srgbClr val="191919"/>
                          </a:solidFill>
                        </a:rPr>
                        <a:t>#DFC9CF</a:t>
                      </a:r>
                      <a:endParaRPr sz="600" u="none" strike="noStrike" cap="none">
                        <a:solidFill>
                          <a:srgbClr val="191919"/>
                        </a:solidFill>
                      </a:endParaRPr>
                    </a:p>
                  </a:txBody>
                  <a:tcPr marL="45700" marR="0" marT="0" marB="0" anchor="ctr">
                    <a:lnL w="19050" cap="flat" cmpd="sng">
                      <a:solidFill>
                        <a:srgbClr val="8C1D40"/>
                      </a:solidFill>
                      <a:prstDash val="solid"/>
                      <a:round/>
                      <a:headEnd type="none" w="sm" len="sm"/>
                      <a:tailEnd type="none" w="sm" len="sm"/>
                    </a:lnL>
                    <a:lnR w="19050" cap="flat" cmpd="sng">
                      <a:solidFill>
                        <a:srgbClr val="78BE2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FC9CF"/>
                    </a:solidFill>
                  </a:tcPr>
                </a:tc>
                <a:tc>
                  <a:txBody>
                    <a:bodyPr/>
                    <a:lstStyle/>
                    <a:p>
                      <a:pPr marL="0" marR="0" lvl="0" indent="0" algn="l" rtl="0">
                        <a:lnSpc>
                          <a:spcPct val="90000"/>
                        </a:lnSpc>
                        <a:spcBef>
                          <a:spcPts val="0"/>
                        </a:spcBef>
                        <a:spcAft>
                          <a:spcPts val="0"/>
                        </a:spcAft>
                        <a:buClr>
                          <a:srgbClr val="000000"/>
                        </a:buClr>
                        <a:buSzPts val="900"/>
                        <a:buFont typeface="Arial"/>
                        <a:buNone/>
                      </a:pPr>
                      <a:r>
                        <a:rPr lang="en" sz="600">
                          <a:solidFill>
                            <a:srgbClr val="191919"/>
                          </a:solidFill>
                        </a:rPr>
                        <a:t>#DFC9CF</a:t>
                      </a:r>
                      <a:endParaRPr sz="600" u="none" strike="noStrike" cap="none">
                        <a:solidFill>
                          <a:srgbClr val="191919"/>
                        </a:solidFill>
                      </a:endParaRPr>
                    </a:p>
                  </a:txBody>
                  <a:tcPr marL="45700" marR="0" marT="0" marB="0" anchor="ctr">
                    <a:lnL w="19050" cap="flat" cmpd="sng">
                      <a:solidFill>
                        <a:srgbClr val="78BE20"/>
                      </a:solidFill>
                      <a:prstDash val="solid"/>
                      <a:round/>
                      <a:headEnd type="none" w="sm" len="sm"/>
                      <a:tailEnd type="none" w="sm" len="sm"/>
                    </a:lnL>
                    <a:lnR w="19050" cap="flat" cmpd="sng">
                      <a:solidFill>
                        <a:srgbClr val="00A3E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9F5DB"/>
                    </a:solidFill>
                  </a:tcPr>
                </a:tc>
                <a:tc>
                  <a:txBody>
                    <a:bodyPr/>
                    <a:lstStyle/>
                    <a:p>
                      <a:pPr marL="0" marR="0" lvl="0" indent="0" algn="l" rtl="0">
                        <a:lnSpc>
                          <a:spcPct val="90000"/>
                        </a:lnSpc>
                        <a:spcBef>
                          <a:spcPts val="0"/>
                        </a:spcBef>
                        <a:spcAft>
                          <a:spcPts val="0"/>
                        </a:spcAft>
                        <a:buClr>
                          <a:srgbClr val="000000"/>
                        </a:buClr>
                        <a:buSzPts val="900"/>
                        <a:buFont typeface="Arial"/>
                        <a:buNone/>
                      </a:pPr>
                      <a:r>
                        <a:rPr lang="en" sz="600">
                          <a:solidFill>
                            <a:srgbClr val="191919"/>
                          </a:solidFill>
                        </a:rPr>
                        <a:t>#D6F0FA</a:t>
                      </a:r>
                      <a:endParaRPr sz="600" u="none" strike="noStrike" cap="none">
                        <a:solidFill>
                          <a:srgbClr val="191919"/>
                        </a:solidFill>
                      </a:endParaRPr>
                    </a:p>
                  </a:txBody>
                  <a:tcPr marL="45700" marR="0" marT="0" marB="0" anchor="ctr">
                    <a:lnL w="19050" cap="flat" cmpd="sng">
                      <a:solidFill>
                        <a:srgbClr val="00A3E0"/>
                      </a:solidFill>
                      <a:prstDash val="solid"/>
                      <a:round/>
                      <a:headEnd type="none" w="sm" len="sm"/>
                      <a:tailEnd type="none" w="sm" len="sm"/>
                    </a:lnL>
                    <a:lnR w="19050" cap="flat" cmpd="sng">
                      <a:solidFill>
                        <a:srgbClr val="FF7F3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6F0FA"/>
                    </a:solidFill>
                  </a:tcPr>
                </a:tc>
                <a:tc>
                  <a:txBody>
                    <a:bodyPr/>
                    <a:lstStyle/>
                    <a:p>
                      <a:pPr marL="0" marR="0" lvl="0" indent="0" algn="l" rtl="0">
                        <a:lnSpc>
                          <a:spcPct val="90000"/>
                        </a:lnSpc>
                        <a:spcBef>
                          <a:spcPts val="0"/>
                        </a:spcBef>
                        <a:spcAft>
                          <a:spcPts val="0"/>
                        </a:spcAft>
                        <a:buClr>
                          <a:srgbClr val="000000"/>
                        </a:buClr>
                        <a:buSzPts val="900"/>
                        <a:buFont typeface="Arial"/>
                        <a:buNone/>
                      </a:pPr>
                      <a:r>
                        <a:rPr lang="en" sz="600">
                          <a:solidFill>
                            <a:srgbClr val="191919"/>
                          </a:solidFill>
                        </a:rPr>
                        <a:t>#FFEADE</a:t>
                      </a:r>
                      <a:endParaRPr sz="600" u="none" strike="noStrike" cap="none">
                        <a:solidFill>
                          <a:srgbClr val="191919"/>
                        </a:solidFill>
                      </a:endParaRPr>
                    </a:p>
                  </a:txBody>
                  <a:tcPr marL="45700" marR="0" marT="0" marB="0" anchor="ctr">
                    <a:lnL w="19050" cap="flat" cmpd="sng">
                      <a:solidFill>
                        <a:srgbClr val="FF7F32"/>
                      </a:solidFill>
                      <a:prstDash val="solid"/>
                      <a:round/>
                      <a:headEnd type="none" w="sm" len="sm"/>
                      <a:tailEnd type="none" w="sm" len="sm"/>
                    </a:lnL>
                    <a:lnR w="19050" cap="flat" cmpd="sng">
                      <a:solidFill>
                        <a:srgbClr val="AF674B"/>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EADE"/>
                    </a:solidFill>
                  </a:tcPr>
                </a:tc>
                <a:tc>
                  <a:txBody>
                    <a:bodyPr/>
                    <a:lstStyle/>
                    <a:p>
                      <a:pPr marL="0" marR="0" lvl="0" indent="0" algn="l" rtl="0">
                        <a:lnSpc>
                          <a:spcPct val="90000"/>
                        </a:lnSpc>
                        <a:spcBef>
                          <a:spcPts val="0"/>
                        </a:spcBef>
                        <a:spcAft>
                          <a:spcPts val="0"/>
                        </a:spcAft>
                        <a:buClr>
                          <a:srgbClr val="000000"/>
                        </a:buClr>
                        <a:buSzPts val="900"/>
                        <a:buFont typeface="Arial"/>
                        <a:buNone/>
                      </a:pPr>
                      <a:r>
                        <a:rPr lang="en" sz="600">
                          <a:solidFill>
                            <a:srgbClr val="191919"/>
                          </a:solidFill>
                        </a:rPr>
                        <a:t>#EBD9D2</a:t>
                      </a:r>
                      <a:endParaRPr sz="600" u="none" strike="noStrike" cap="none">
                        <a:solidFill>
                          <a:srgbClr val="191919"/>
                        </a:solidFill>
                      </a:endParaRPr>
                    </a:p>
                  </a:txBody>
                  <a:tcPr marL="45700" marR="0" marT="0" marB="0" anchor="ctr">
                    <a:lnL w="19050" cap="flat" cmpd="sng">
                      <a:solidFill>
                        <a:srgbClr val="AF674B"/>
                      </a:solidFill>
                      <a:prstDash val="solid"/>
                      <a:round/>
                      <a:headEnd type="none" w="sm" len="sm"/>
                      <a:tailEnd type="none" w="sm" len="sm"/>
                    </a:lnL>
                    <a:lnR w="19050" cap="flat" cmpd="sng">
                      <a:solidFill>
                        <a:srgbClr val="4AB7C4"/>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BD9D2"/>
                    </a:solidFill>
                  </a:tcPr>
                </a:tc>
                <a:tc>
                  <a:txBody>
                    <a:bodyPr/>
                    <a:lstStyle/>
                    <a:p>
                      <a:pPr marL="0" marR="0" lvl="0" indent="0" algn="l" rtl="0">
                        <a:lnSpc>
                          <a:spcPct val="90000"/>
                        </a:lnSpc>
                        <a:spcBef>
                          <a:spcPts val="0"/>
                        </a:spcBef>
                        <a:spcAft>
                          <a:spcPts val="0"/>
                        </a:spcAft>
                        <a:buNone/>
                      </a:pPr>
                      <a:r>
                        <a:rPr lang="en" sz="600">
                          <a:solidFill>
                            <a:srgbClr val="191919"/>
                          </a:solidFill>
                        </a:rPr>
                        <a:t>#D2EDF0</a:t>
                      </a:r>
                      <a:endParaRPr sz="600" u="none" strike="noStrike" cap="none">
                        <a:solidFill>
                          <a:srgbClr val="191919"/>
                        </a:solidFill>
                      </a:endParaRPr>
                    </a:p>
                  </a:txBody>
                  <a:tcPr marL="45700" marR="0" marT="0" marB="0" anchor="ctr">
                    <a:lnL w="19050" cap="flat" cmpd="sng">
                      <a:solidFill>
                        <a:srgbClr val="4AB7C4"/>
                      </a:solidFill>
                      <a:prstDash val="solid"/>
                      <a:round/>
                      <a:headEnd type="none" w="sm" len="sm"/>
                      <a:tailEnd type="none" w="sm" len="sm"/>
                    </a:lnL>
                    <a:lnR w="19050" cap="flat" cmpd="sng">
                      <a:solidFill>
                        <a:srgbClr val="E74973"/>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2EDF0"/>
                    </a:solidFill>
                  </a:tcPr>
                </a:tc>
                <a:tc>
                  <a:txBody>
                    <a:bodyPr/>
                    <a:lstStyle/>
                    <a:p>
                      <a:pPr marL="0" marR="0" lvl="0" indent="0" algn="l" rtl="0">
                        <a:lnSpc>
                          <a:spcPct val="90000"/>
                        </a:lnSpc>
                        <a:spcBef>
                          <a:spcPts val="0"/>
                        </a:spcBef>
                        <a:spcAft>
                          <a:spcPts val="0"/>
                        </a:spcAft>
                        <a:buNone/>
                      </a:pPr>
                      <a:r>
                        <a:rPr lang="en" sz="600">
                          <a:solidFill>
                            <a:srgbClr val="191919"/>
                          </a:solidFill>
                        </a:rPr>
                        <a:t>#F9D1DC</a:t>
                      </a:r>
                      <a:endParaRPr sz="600" u="none" strike="noStrike" cap="none">
                        <a:solidFill>
                          <a:srgbClr val="191919"/>
                        </a:solidFill>
                      </a:endParaRPr>
                    </a:p>
                  </a:txBody>
                  <a:tcPr marL="45700" marR="0" marT="0" marB="0" anchor="ctr">
                    <a:lnL w="19050" cap="flat" cmpd="sng">
                      <a:solidFill>
                        <a:srgbClr val="E74973"/>
                      </a:solidFill>
                      <a:prstDash val="solid"/>
                      <a:round/>
                      <a:headEnd type="none" w="sm" len="sm"/>
                      <a:tailEnd type="none" w="sm" len="sm"/>
                    </a:lnL>
                    <a:lnR w="19050" cap="flat" cmpd="sng">
                      <a:solidFill>
                        <a:srgbClr val="CC2F2F"/>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9D1DC"/>
                    </a:solidFill>
                  </a:tcPr>
                </a:tc>
                <a:tc>
                  <a:txBody>
                    <a:bodyPr/>
                    <a:lstStyle/>
                    <a:p>
                      <a:pPr marL="0" marR="0" lvl="0" indent="0" algn="l" rtl="0">
                        <a:lnSpc>
                          <a:spcPct val="90000"/>
                        </a:lnSpc>
                        <a:spcBef>
                          <a:spcPts val="0"/>
                        </a:spcBef>
                        <a:spcAft>
                          <a:spcPts val="0"/>
                        </a:spcAft>
                        <a:buClr>
                          <a:srgbClr val="000000"/>
                        </a:buClr>
                        <a:buSzPts val="900"/>
                        <a:buFont typeface="Arial"/>
                        <a:buNone/>
                      </a:pPr>
                      <a:r>
                        <a:rPr lang="en" sz="600">
                          <a:solidFill>
                            <a:srgbClr val="191919"/>
                          </a:solidFill>
                        </a:rPr>
                        <a:t>#F2CBCB</a:t>
                      </a:r>
                      <a:endParaRPr sz="600" u="none" strike="noStrike" cap="none">
                        <a:solidFill>
                          <a:srgbClr val="191919"/>
                        </a:solidFill>
                      </a:endParaRPr>
                    </a:p>
                  </a:txBody>
                  <a:tcPr marL="45700" marR="0" marT="0" marB="0" anchor="ctr">
                    <a:lnL w="19050" cap="flat" cmpd="sng">
                      <a:solidFill>
                        <a:srgbClr val="CC2F2F"/>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solidFill>
                      <a:srgbClr val="F2CBCB"/>
                    </a:solidFill>
                  </a:tcPr>
                </a:tc>
                <a:tc>
                  <a:txBody>
                    <a:bodyPr/>
                    <a:lstStyle/>
                    <a:p>
                      <a:pPr marL="0" marR="0" lvl="0" indent="0" algn="l" rtl="0">
                        <a:lnSpc>
                          <a:spcPct val="90000"/>
                        </a:lnSpc>
                        <a:spcBef>
                          <a:spcPts val="0"/>
                        </a:spcBef>
                        <a:spcAft>
                          <a:spcPts val="0"/>
                        </a:spcAft>
                        <a:buNone/>
                      </a:pPr>
                      <a:r>
                        <a:rPr lang="en" sz="600" b="1">
                          <a:solidFill>
                            <a:schemeClr val="lt2"/>
                          </a:solidFill>
                        </a:rPr>
                        <a:t>25% tint</a:t>
                      </a:r>
                      <a:endParaRPr sz="600" b="1" u="none" strike="noStrike" cap="none">
                        <a:solidFill>
                          <a:schemeClr val="lt2"/>
                        </a:solidFill>
                      </a:endParaRPr>
                    </a:p>
                  </a:txBody>
                  <a:tcPr marL="45700" marR="0" marT="0" marB="0" anchor="ctr">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E8E8E8"/>
                      </a:solidFill>
                      <a:prstDash val="solid"/>
                      <a:round/>
                      <a:headEnd type="none" w="sm" len="sm"/>
                      <a:tailEnd type="none" w="sm" len="sm"/>
                    </a:lnT>
                    <a:lnB w="9525" cap="flat" cmpd="sng">
                      <a:solidFill>
                        <a:srgbClr val="E8E8E8"/>
                      </a:solidFill>
                      <a:prstDash val="solid"/>
                      <a:round/>
                      <a:headEnd type="none" w="sm" len="sm"/>
                      <a:tailEnd type="none" w="sm" len="sm"/>
                    </a:lnB>
                    <a:noFill/>
                  </a:tcPr>
                </a:tc>
                <a:extLst>
                  <a:ext uri="{0D108BD9-81ED-4DB2-BD59-A6C34878D82A}">
                    <a16:rowId xmlns:a16="http://schemas.microsoft.com/office/drawing/2014/main" val="10008"/>
                  </a:ext>
                </a:extLst>
              </a:tr>
              <a:tr h="165750">
                <a:tc vMerge="1">
                  <a:txBody>
                    <a:bodyPr/>
                    <a:lstStyle/>
                    <a:p>
                      <a:endParaRPr lang="en-US"/>
                    </a:p>
                  </a:txBody>
                  <a:tcPr/>
                </a:tc>
                <a:tc>
                  <a:txBody>
                    <a:bodyPr/>
                    <a:lstStyle/>
                    <a:p>
                      <a:pPr marL="0" marR="0" lvl="0" indent="0" algn="l" rtl="0">
                        <a:lnSpc>
                          <a:spcPct val="90000"/>
                        </a:lnSpc>
                        <a:spcBef>
                          <a:spcPts val="0"/>
                        </a:spcBef>
                        <a:spcAft>
                          <a:spcPts val="0"/>
                        </a:spcAft>
                        <a:buNone/>
                      </a:pPr>
                      <a:r>
                        <a:rPr lang="en" sz="600">
                          <a:solidFill>
                            <a:srgbClr val="191919"/>
                          </a:solidFill>
                        </a:rPr>
                        <a:t>#FFE293</a:t>
                      </a:r>
                      <a:endParaRPr sz="600" u="none" strike="noStrike" cap="none">
                        <a:solidFill>
                          <a:srgbClr val="191919"/>
                        </a:solidFill>
                      </a:endParaRPr>
                    </a:p>
                  </a:txBody>
                  <a:tcPr marL="45700" marR="0" marT="0" marB="0" anchor="ctr">
                    <a:lnL w="19050" cap="flat" cmpd="sng">
                      <a:solidFill>
                        <a:srgbClr val="FFC627"/>
                      </a:solidFill>
                      <a:prstDash val="solid"/>
                      <a:round/>
                      <a:headEnd type="none" w="sm" len="sm"/>
                      <a:tailEnd type="none" w="sm" len="sm"/>
                    </a:lnL>
                    <a:lnR w="19050" cap="flat" cmpd="sng">
                      <a:solidFill>
                        <a:srgbClr val="8C1D4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E293"/>
                    </a:solidFill>
                  </a:tcPr>
                </a:tc>
                <a:tc>
                  <a:txBody>
                    <a:bodyPr/>
                    <a:lstStyle/>
                    <a:p>
                      <a:pPr marL="0" marR="0" lvl="0" indent="0" algn="l" rtl="0">
                        <a:lnSpc>
                          <a:spcPct val="90000"/>
                        </a:lnSpc>
                        <a:spcBef>
                          <a:spcPts val="0"/>
                        </a:spcBef>
                        <a:spcAft>
                          <a:spcPts val="0"/>
                        </a:spcAft>
                        <a:buNone/>
                      </a:pPr>
                      <a:r>
                        <a:rPr lang="en" sz="600">
                          <a:solidFill>
                            <a:srgbClr val="191919"/>
                          </a:solidFill>
                        </a:rPr>
                        <a:t>#C58E9F</a:t>
                      </a:r>
                      <a:endParaRPr sz="600" u="none" strike="noStrike" cap="none">
                        <a:solidFill>
                          <a:srgbClr val="191919"/>
                        </a:solidFill>
                      </a:endParaRPr>
                    </a:p>
                  </a:txBody>
                  <a:tcPr marL="45700" marR="0" marT="0" marB="0" anchor="ctr">
                    <a:lnL w="19050" cap="flat" cmpd="sng">
                      <a:solidFill>
                        <a:srgbClr val="8C1D40"/>
                      </a:solidFill>
                      <a:prstDash val="solid"/>
                      <a:round/>
                      <a:headEnd type="none" w="sm" len="sm"/>
                      <a:tailEnd type="none" w="sm" len="sm"/>
                    </a:lnL>
                    <a:lnR w="19050" cap="flat" cmpd="sng">
                      <a:solidFill>
                        <a:srgbClr val="78BE2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C58E9F"/>
                    </a:solidFill>
                  </a:tcPr>
                </a:tc>
                <a:tc>
                  <a:txBody>
                    <a:bodyPr/>
                    <a:lstStyle/>
                    <a:p>
                      <a:pPr marL="0" marR="0" lvl="0" indent="0" algn="l" rtl="0">
                        <a:lnSpc>
                          <a:spcPct val="90000"/>
                        </a:lnSpc>
                        <a:spcBef>
                          <a:spcPts val="0"/>
                        </a:spcBef>
                        <a:spcAft>
                          <a:spcPts val="0"/>
                        </a:spcAft>
                        <a:buNone/>
                      </a:pPr>
                      <a:r>
                        <a:rPr lang="en" sz="600">
                          <a:solidFill>
                            <a:srgbClr val="191919"/>
                          </a:solidFill>
                        </a:rPr>
                        <a:t>#BBDE8F</a:t>
                      </a:r>
                      <a:endParaRPr sz="600" u="none" strike="noStrike" cap="none">
                        <a:solidFill>
                          <a:srgbClr val="191919"/>
                        </a:solidFill>
                      </a:endParaRPr>
                    </a:p>
                  </a:txBody>
                  <a:tcPr marL="45700" marR="0" marT="0" marB="0" anchor="ctr">
                    <a:lnL w="19050" cap="flat" cmpd="sng">
                      <a:solidFill>
                        <a:srgbClr val="78BE20"/>
                      </a:solidFill>
                      <a:prstDash val="solid"/>
                      <a:round/>
                      <a:headEnd type="none" w="sm" len="sm"/>
                      <a:tailEnd type="none" w="sm" len="sm"/>
                    </a:lnL>
                    <a:lnR w="19050" cap="flat" cmpd="sng">
                      <a:solidFill>
                        <a:srgbClr val="00A3E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BBDE8F"/>
                    </a:solidFill>
                  </a:tcPr>
                </a:tc>
                <a:tc>
                  <a:txBody>
                    <a:bodyPr/>
                    <a:lstStyle/>
                    <a:p>
                      <a:pPr marL="0" marR="0" lvl="0" indent="0" algn="l" rtl="0">
                        <a:lnSpc>
                          <a:spcPct val="90000"/>
                        </a:lnSpc>
                        <a:spcBef>
                          <a:spcPts val="0"/>
                        </a:spcBef>
                        <a:spcAft>
                          <a:spcPts val="0"/>
                        </a:spcAft>
                        <a:buNone/>
                      </a:pPr>
                      <a:r>
                        <a:rPr lang="en" sz="600">
                          <a:solidFill>
                            <a:srgbClr val="191919"/>
                          </a:solidFill>
                        </a:rPr>
                        <a:t>#7FD1EF</a:t>
                      </a:r>
                      <a:endParaRPr sz="600" u="none" strike="noStrike" cap="none">
                        <a:solidFill>
                          <a:srgbClr val="191919"/>
                        </a:solidFill>
                      </a:endParaRPr>
                    </a:p>
                  </a:txBody>
                  <a:tcPr marL="45700" marR="0" marT="0" marB="0" anchor="ctr">
                    <a:lnL w="19050" cap="flat" cmpd="sng">
                      <a:solidFill>
                        <a:srgbClr val="00A3E0"/>
                      </a:solidFill>
                      <a:prstDash val="solid"/>
                      <a:round/>
                      <a:headEnd type="none" w="sm" len="sm"/>
                      <a:tailEnd type="none" w="sm" len="sm"/>
                    </a:lnL>
                    <a:lnR w="19050" cap="flat" cmpd="sng">
                      <a:solidFill>
                        <a:srgbClr val="FF7F3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7FD1EF"/>
                    </a:solidFill>
                  </a:tcPr>
                </a:tc>
                <a:tc>
                  <a:txBody>
                    <a:bodyPr/>
                    <a:lstStyle/>
                    <a:p>
                      <a:pPr marL="0" marR="0" lvl="0" indent="0" algn="l" rtl="0">
                        <a:lnSpc>
                          <a:spcPct val="90000"/>
                        </a:lnSpc>
                        <a:spcBef>
                          <a:spcPts val="0"/>
                        </a:spcBef>
                        <a:spcAft>
                          <a:spcPts val="0"/>
                        </a:spcAft>
                        <a:buNone/>
                      </a:pPr>
                      <a:r>
                        <a:rPr lang="en" sz="600">
                          <a:solidFill>
                            <a:srgbClr val="191919"/>
                          </a:solidFill>
                        </a:rPr>
                        <a:t>#FFBF98</a:t>
                      </a:r>
                      <a:endParaRPr sz="600" u="none" strike="noStrike" cap="none">
                        <a:solidFill>
                          <a:srgbClr val="191919"/>
                        </a:solidFill>
                      </a:endParaRPr>
                    </a:p>
                  </a:txBody>
                  <a:tcPr marL="45700" marR="0" marT="0" marB="0" anchor="ctr">
                    <a:lnL w="19050" cap="flat" cmpd="sng">
                      <a:solidFill>
                        <a:srgbClr val="FF7F32"/>
                      </a:solidFill>
                      <a:prstDash val="solid"/>
                      <a:round/>
                      <a:headEnd type="none" w="sm" len="sm"/>
                      <a:tailEnd type="none" w="sm" len="sm"/>
                    </a:lnL>
                    <a:lnR w="19050" cap="flat" cmpd="sng">
                      <a:solidFill>
                        <a:srgbClr val="AF674B"/>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BF98"/>
                    </a:solidFill>
                  </a:tcPr>
                </a:tc>
                <a:tc>
                  <a:txBody>
                    <a:bodyPr/>
                    <a:lstStyle/>
                    <a:p>
                      <a:pPr marL="0" marR="0" lvl="0" indent="0" algn="l" rtl="0">
                        <a:lnSpc>
                          <a:spcPct val="90000"/>
                        </a:lnSpc>
                        <a:spcBef>
                          <a:spcPts val="0"/>
                        </a:spcBef>
                        <a:spcAft>
                          <a:spcPts val="0"/>
                        </a:spcAft>
                        <a:buNone/>
                      </a:pPr>
                      <a:r>
                        <a:rPr lang="en" sz="600">
                          <a:solidFill>
                            <a:srgbClr val="191919"/>
                          </a:solidFill>
                        </a:rPr>
                        <a:t>#D7B3A5</a:t>
                      </a:r>
                      <a:endParaRPr sz="600" u="none" strike="noStrike" cap="none">
                        <a:solidFill>
                          <a:srgbClr val="191919"/>
                        </a:solidFill>
                      </a:endParaRPr>
                    </a:p>
                  </a:txBody>
                  <a:tcPr marL="45700" marR="0" marT="0" marB="0" anchor="ctr">
                    <a:lnL w="19050" cap="flat" cmpd="sng">
                      <a:solidFill>
                        <a:srgbClr val="AF674B"/>
                      </a:solidFill>
                      <a:prstDash val="solid"/>
                      <a:round/>
                      <a:headEnd type="none" w="sm" len="sm"/>
                      <a:tailEnd type="none" w="sm" len="sm"/>
                    </a:lnL>
                    <a:lnR w="19050" cap="flat" cmpd="sng">
                      <a:solidFill>
                        <a:srgbClr val="4AB7C4"/>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7B3A5"/>
                    </a:solidFill>
                  </a:tcPr>
                </a:tc>
                <a:tc>
                  <a:txBody>
                    <a:bodyPr/>
                    <a:lstStyle/>
                    <a:p>
                      <a:pPr marL="0" marR="0" lvl="0" indent="0" algn="l" rtl="0">
                        <a:lnSpc>
                          <a:spcPct val="90000"/>
                        </a:lnSpc>
                        <a:spcBef>
                          <a:spcPts val="0"/>
                        </a:spcBef>
                        <a:spcAft>
                          <a:spcPts val="0"/>
                        </a:spcAft>
                        <a:buNone/>
                      </a:pPr>
                      <a:r>
                        <a:rPr lang="en" sz="600">
                          <a:solidFill>
                            <a:srgbClr val="191919"/>
                          </a:solidFill>
                        </a:rPr>
                        <a:t>#A4DBE1</a:t>
                      </a:r>
                      <a:endParaRPr sz="600" u="none" strike="noStrike" cap="none">
                        <a:solidFill>
                          <a:srgbClr val="191919"/>
                        </a:solidFill>
                      </a:endParaRPr>
                    </a:p>
                  </a:txBody>
                  <a:tcPr marL="45700" marR="0" marT="0" marB="0" anchor="ctr">
                    <a:lnL w="19050" cap="flat" cmpd="sng">
                      <a:solidFill>
                        <a:srgbClr val="4AB7C4"/>
                      </a:solidFill>
                      <a:prstDash val="solid"/>
                      <a:round/>
                      <a:headEnd type="none" w="sm" len="sm"/>
                      <a:tailEnd type="none" w="sm" len="sm"/>
                    </a:lnL>
                    <a:lnR w="19050" cap="flat" cmpd="sng">
                      <a:solidFill>
                        <a:srgbClr val="E74973"/>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A4DBE1"/>
                    </a:solidFill>
                  </a:tcPr>
                </a:tc>
                <a:tc>
                  <a:txBody>
                    <a:bodyPr/>
                    <a:lstStyle/>
                    <a:p>
                      <a:pPr marL="0" marR="0" lvl="0" indent="0" algn="l" rtl="0">
                        <a:lnSpc>
                          <a:spcPct val="90000"/>
                        </a:lnSpc>
                        <a:spcBef>
                          <a:spcPts val="0"/>
                        </a:spcBef>
                        <a:spcAft>
                          <a:spcPts val="0"/>
                        </a:spcAft>
                        <a:buNone/>
                      </a:pPr>
                      <a:r>
                        <a:rPr lang="en" sz="600">
                          <a:solidFill>
                            <a:srgbClr val="191919"/>
                          </a:solidFill>
                        </a:rPr>
                        <a:t>#F3A4B9</a:t>
                      </a:r>
                      <a:endParaRPr sz="600" u="none" strike="noStrike" cap="none">
                        <a:solidFill>
                          <a:srgbClr val="191919"/>
                        </a:solidFill>
                      </a:endParaRPr>
                    </a:p>
                  </a:txBody>
                  <a:tcPr marL="45700" marR="0" marT="0" marB="0" anchor="ctr">
                    <a:lnL w="19050" cap="flat" cmpd="sng">
                      <a:solidFill>
                        <a:srgbClr val="E74973"/>
                      </a:solidFill>
                      <a:prstDash val="solid"/>
                      <a:round/>
                      <a:headEnd type="none" w="sm" len="sm"/>
                      <a:tailEnd type="none" w="sm" len="sm"/>
                    </a:lnL>
                    <a:lnR w="19050" cap="flat" cmpd="sng">
                      <a:solidFill>
                        <a:srgbClr val="CC2F2F"/>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3A4B9"/>
                    </a:solidFill>
                  </a:tcPr>
                </a:tc>
                <a:tc>
                  <a:txBody>
                    <a:bodyPr/>
                    <a:lstStyle/>
                    <a:p>
                      <a:pPr marL="0" marR="0" lvl="0" indent="0" algn="l" rtl="0">
                        <a:lnSpc>
                          <a:spcPct val="90000"/>
                        </a:lnSpc>
                        <a:spcBef>
                          <a:spcPts val="0"/>
                        </a:spcBef>
                        <a:spcAft>
                          <a:spcPts val="0"/>
                        </a:spcAft>
                        <a:buNone/>
                      </a:pPr>
                      <a:r>
                        <a:rPr lang="en" sz="600">
                          <a:solidFill>
                            <a:srgbClr val="191919"/>
                          </a:solidFill>
                        </a:rPr>
                        <a:t>#E59797</a:t>
                      </a:r>
                      <a:endParaRPr sz="600" u="none" strike="noStrike" cap="none">
                        <a:solidFill>
                          <a:srgbClr val="191919"/>
                        </a:solidFill>
                      </a:endParaRPr>
                    </a:p>
                  </a:txBody>
                  <a:tcPr marL="45700" marR="0" marT="0" marB="0" anchor="ctr">
                    <a:lnL w="19050" cap="flat" cmpd="sng">
                      <a:solidFill>
                        <a:srgbClr val="CC2F2F"/>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solidFill>
                      <a:srgbClr val="E59797"/>
                    </a:solidFill>
                  </a:tcPr>
                </a:tc>
                <a:tc>
                  <a:txBody>
                    <a:bodyPr/>
                    <a:lstStyle/>
                    <a:p>
                      <a:pPr marL="0" lvl="0" indent="0" algn="l" rtl="0">
                        <a:lnSpc>
                          <a:spcPct val="90000"/>
                        </a:lnSpc>
                        <a:spcBef>
                          <a:spcPts val="0"/>
                        </a:spcBef>
                        <a:spcAft>
                          <a:spcPts val="0"/>
                        </a:spcAft>
                        <a:buNone/>
                      </a:pPr>
                      <a:r>
                        <a:rPr lang="en" sz="600" b="1">
                          <a:solidFill>
                            <a:schemeClr val="lt2"/>
                          </a:solidFill>
                        </a:rPr>
                        <a:t>50% tint</a:t>
                      </a:r>
                      <a:endParaRPr sz="600" b="1">
                        <a:solidFill>
                          <a:schemeClr val="lt2"/>
                        </a:solidFill>
                      </a:endParaRPr>
                    </a:p>
                  </a:txBody>
                  <a:tcPr marL="45700" marR="0" marT="0" marB="0" anchor="ctr">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E8E8E8"/>
                      </a:solidFill>
                      <a:prstDash val="solid"/>
                      <a:round/>
                      <a:headEnd type="none" w="sm" len="sm"/>
                      <a:tailEnd type="none" w="sm" len="sm"/>
                    </a:lnT>
                    <a:lnB w="9525" cap="flat" cmpd="sng">
                      <a:solidFill>
                        <a:srgbClr val="E8E8E8"/>
                      </a:solidFill>
                      <a:prstDash val="solid"/>
                      <a:round/>
                      <a:headEnd type="none" w="sm" len="sm"/>
                      <a:tailEnd type="none" w="sm" len="sm"/>
                    </a:lnB>
                    <a:noFill/>
                  </a:tcPr>
                </a:tc>
                <a:extLst>
                  <a:ext uri="{0D108BD9-81ED-4DB2-BD59-A6C34878D82A}">
                    <a16:rowId xmlns:a16="http://schemas.microsoft.com/office/drawing/2014/main" val="10009"/>
                  </a:ext>
                </a:extLst>
              </a:tr>
              <a:tr h="165750">
                <a:tc vMerge="1">
                  <a:txBody>
                    <a:bodyPr/>
                    <a:lstStyle/>
                    <a:p>
                      <a:endParaRPr lang="en-US"/>
                    </a:p>
                  </a:txBody>
                  <a:tcPr/>
                </a:tc>
                <a:tc>
                  <a:txBody>
                    <a:bodyPr/>
                    <a:lstStyle/>
                    <a:p>
                      <a:pPr marL="0" marR="0" lvl="0" indent="0" algn="l" rtl="0">
                        <a:lnSpc>
                          <a:spcPct val="90000"/>
                        </a:lnSpc>
                        <a:spcBef>
                          <a:spcPts val="0"/>
                        </a:spcBef>
                        <a:spcAft>
                          <a:spcPts val="0"/>
                        </a:spcAft>
                        <a:buNone/>
                      </a:pPr>
                      <a:r>
                        <a:rPr lang="en" sz="600">
                          <a:solidFill>
                            <a:srgbClr val="191919"/>
                          </a:solidFill>
                        </a:rPr>
                        <a:t>#FFD45D</a:t>
                      </a:r>
                      <a:endParaRPr sz="600" u="none" strike="noStrike" cap="none">
                        <a:solidFill>
                          <a:srgbClr val="191919"/>
                        </a:solidFill>
                      </a:endParaRPr>
                    </a:p>
                  </a:txBody>
                  <a:tcPr marL="45700" marR="0" marT="0" marB="0" anchor="ctr">
                    <a:lnL w="19050" cap="flat" cmpd="sng">
                      <a:solidFill>
                        <a:srgbClr val="FFC627"/>
                      </a:solidFill>
                      <a:prstDash val="solid"/>
                      <a:round/>
                      <a:headEnd type="none" w="sm" len="sm"/>
                      <a:tailEnd type="none" w="sm" len="sm"/>
                    </a:lnL>
                    <a:lnR w="19050" cap="flat" cmpd="sng">
                      <a:solidFill>
                        <a:srgbClr val="8C1D4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D45D"/>
                    </a:solidFill>
                  </a:tcPr>
                </a:tc>
                <a:tc>
                  <a:txBody>
                    <a:bodyPr/>
                    <a:lstStyle/>
                    <a:p>
                      <a:pPr marL="0" marR="0" lvl="0" indent="0" algn="l" rtl="0">
                        <a:lnSpc>
                          <a:spcPct val="90000"/>
                        </a:lnSpc>
                        <a:spcBef>
                          <a:spcPts val="0"/>
                        </a:spcBef>
                        <a:spcAft>
                          <a:spcPts val="0"/>
                        </a:spcAft>
                        <a:buNone/>
                      </a:pPr>
                      <a:r>
                        <a:rPr lang="en" sz="600">
                          <a:solidFill>
                            <a:srgbClr val="191919"/>
                          </a:solidFill>
                        </a:rPr>
                        <a:t>#A95670</a:t>
                      </a:r>
                      <a:endParaRPr sz="600" u="none" strike="noStrike" cap="none">
                        <a:solidFill>
                          <a:srgbClr val="191919"/>
                        </a:solidFill>
                      </a:endParaRPr>
                    </a:p>
                  </a:txBody>
                  <a:tcPr marL="45700" marR="0" marT="0" marB="0" anchor="ctr">
                    <a:lnL w="19050" cap="flat" cmpd="sng">
                      <a:solidFill>
                        <a:srgbClr val="8C1D40"/>
                      </a:solidFill>
                      <a:prstDash val="solid"/>
                      <a:round/>
                      <a:headEnd type="none" w="sm" len="sm"/>
                      <a:tailEnd type="none" w="sm" len="sm"/>
                    </a:lnL>
                    <a:lnR w="19050" cap="flat" cmpd="sng">
                      <a:solidFill>
                        <a:srgbClr val="78BE2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A95670"/>
                    </a:solidFill>
                  </a:tcPr>
                </a:tc>
                <a:tc>
                  <a:txBody>
                    <a:bodyPr/>
                    <a:lstStyle/>
                    <a:p>
                      <a:pPr marL="0" marR="0" lvl="0" indent="0" algn="l" rtl="0">
                        <a:lnSpc>
                          <a:spcPct val="90000"/>
                        </a:lnSpc>
                        <a:spcBef>
                          <a:spcPts val="0"/>
                        </a:spcBef>
                        <a:spcAft>
                          <a:spcPts val="0"/>
                        </a:spcAft>
                        <a:buNone/>
                      </a:pPr>
                      <a:r>
                        <a:rPr lang="en" sz="600">
                          <a:solidFill>
                            <a:srgbClr val="191919"/>
                          </a:solidFill>
                        </a:rPr>
                        <a:t>#9ACF58</a:t>
                      </a:r>
                      <a:endParaRPr sz="600" u="none" strike="noStrike" cap="none">
                        <a:solidFill>
                          <a:srgbClr val="191919"/>
                        </a:solidFill>
                      </a:endParaRPr>
                    </a:p>
                  </a:txBody>
                  <a:tcPr marL="45700" marR="0" marT="0" marB="0" anchor="ctr">
                    <a:lnL w="19050" cap="flat" cmpd="sng">
                      <a:solidFill>
                        <a:srgbClr val="78BE20"/>
                      </a:solidFill>
                      <a:prstDash val="solid"/>
                      <a:round/>
                      <a:headEnd type="none" w="sm" len="sm"/>
                      <a:tailEnd type="none" w="sm" len="sm"/>
                    </a:lnL>
                    <a:lnR w="19050" cap="flat" cmpd="sng">
                      <a:solidFill>
                        <a:srgbClr val="00A3E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9ACF58"/>
                    </a:solidFill>
                  </a:tcPr>
                </a:tc>
                <a:tc>
                  <a:txBody>
                    <a:bodyPr/>
                    <a:lstStyle/>
                    <a:p>
                      <a:pPr marL="0" marR="0" lvl="0" indent="0" algn="l" rtl="0">
                        <a:lnSpc>
                          <a:spcPct val="90000"/>
                        </a:lnSpc>
                        <a:spcBef>
                          <a:spcPts val="0"/>
                        </a:spcBef>
                        <a:spcAft>
                          <a:spcPts val="0"/>
                        </a:spcAft>
                        <a:buNone/>
                      </a:pPr>
                      <a:r>
                        <a:rPr lang="en" sz="600">
                          <a:solidFill>
                            <a:srgbClr val="191919"/>
                          </a:solidFill>
                        </a:rPr>
                        <a:t>#42BBE8</a:t>
                      </a:r>
                      <a:endParaRPr sz="600" u="none" strike="noStrike" cap="none">
                        <a:solidFill>
                          <a:srgbClr val="191919"/>
                        </a:solidFill>
                      </a:endParaRPr>
                    </a:p>
                  </a:txBody>
                  <a:tcPr marL="45700" marR="0" marT="0" marB="0" anchor="ctr">
                    <a:lnL w="19050" cap="flat" cmpd="sng">
                      <a:solidFill>
                        <a:srgbClr val="00A3E0"/>
                      </a:solidFill>
                      <a:prstDash val="solid"/>
                      <a:round/>
                      <a:headEnd type="none" w="sm" len="sm"/>
                      <a:tailEnd type="none" w="sm" len="sm"/>
                    </a:lnL>
                    <a:lnR w="19050" cap="flat" cmpd="sng">
                      <a:solidFill>
                        <a:srgbClr val="FF7F3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42BBE8"/>
                    </a:solidFill>
                  </a:tcPr>
                </a:tc>
                <a:tc>
                  <a:txBody>
                    <a:bodyPr/>
                    <a:lstStyle/>
                    <a:p>
                      <a:pPr marL="0" marR="0" lvl="0" indent="0" algn="l" rtl="0">
                        <a:lnSpc>
                          <a:spcPct val="90000"/>
                        </a:lnSpc>
                        <a:spcBef>
                          <a:spcPts val="0"/>
                        </a:spcBef>
                        <a:spcAft>
                          <a:spcPts val="0"/>
                        </a:spcAft>
                        <a:buNone/>
                      </a:pPr>
                      <a:r>
                        <a:rPr lang="en" sz="600">
                          <a:solidFill>
                            <a:srgbClr val="191919"/>
                          </a:solidFill>
                        </a:rPr>
                        <a:t>#FFA067</a:t>
                      </a:r>
                      <a:endParaRPr sz="600" u="none" strike="noStrike" cap="none">
                        <a:solidFill>
                          <a:srgbClr val="191919"/>
                        </a:solidFill>
                      </a:endParaRPr>
                    </a:p>
                  </a:txBody>
                  <a:tcPr marL="45700" marR="0" marT="0" marB="0" anchor="ctr">
                    <a:lnL w="19050" cap="flat" cmpd="sng">
                      <a:solidFill>
                        <a:srgbClr val="FF7F32"/>
                      </a:solidFill>
                      <a:prstDash val="solid"/>
                      <a:round/>
                      <a:headEnd type="none" w="sm" len="sm"/>
                      <a:tailEnd type="none" w="sm" len="sm"/>
                    </a:lnL>
                    <a:lnR w="19050" cap="flat" cmpd="sng">
                      <a:solidFill>
                        <a:srgbClr val="AF674B"/>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A067"/>
                    </a:solidFill>
                  </a:tcPr>
                </a:tc>
                <a:tc>
                  <a:txBody>
                    <a:bodyPr/>
                    <a:lstStyle/>
                    <a:p>
                      <a:pPr marL="0" marR="0" lvl="0" indent="0" algn="l" rtl="0">
                        <a:lnSpc>
                          <a:spcPct val="90000"/>
                        </a:lnSpc>
                        <a:spcBef>
                          <a:spcPts val="0"/>
                        </a:spcBef>
                        <a:spcAft>
                          <a:spcPts val="0"/>
                        </a:spcAft>
                        <a:buNone/>
                      </a:pPr>
                      <a:r>
                        <a:rPr lang="en" sz="600">
                          <a:solidFill>
                            <a:srgbClr val="191919"/>
                          </a:solidFill>
                        </a:rPr>
                        <a:t>#C48E7A</a:t>
                      </a:r>
                      <a:endParaRPr sz="600" u="none" strike="noStrike" cap="none">
                        <a:solidFill>
                          <a:srgbClr val="191919"/>
                        </a:solidFill>
                      </a:endParaRPr>
                    </a:p>
                  </a:txBody>
                  <a:tcPr marL="45700" marR="0" marT="0" marB="0" anchor="ctr">
                    <a:lnL w="19050" cap="flat" cmpd="sng">
                      <a:solidFill>
                        <a:srgbClr val="AF674B"/>
                      </a:solidFill>
                      <a:prstDash val="solid"/>
                      <a:round/>
                      <a:headEnd type="none" w="sm" len="sm"/>
                      <a:tailEnd type="none" w="sm" len="sm"/>
                    </a:lnL>
                    <a:lnR w="19050" cap="flat" cmpd="sng">
                      <a:solidFill>
                        <a:srgbClr val="4AB7C4"/>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C48E7A"/>
                    </a:solidFill>
                  </a:tcPr>
                </a:tc>
                <a:tc>
                  <a:txBody>
                    <a:bodyPr/>
                    <a:lstStyle/>
                    <a:p>
                      <a:pPr marL="0" marR="0" lvl="0" indent="0" algn="l" rtl="0">
                        <a:lnSpc>
                          <a:spcPct val="90000"/>
                        </a:lnSpc>
                        <a:spcBef>
                          <a:spcPts val="0"/>
                        </a:spcBef>
                        <a:spcAft>
                          <a:spcPts val="0"/>
                        </a:spcAft>
                        <a:buNone/>
                      </a:pPr>
                      <a:r>
                        <a:rPr lang="en" sz="600">
                          <a:solidFill>
                            <a:srgbClr val="191919"/>
                          </a:solidFill>
                        </a:rPr>
                        <a:t>#79C9D3</a:t>
                      </a:r>
                      <a:endParaRPr sz="600" u="none" strike="noStrike" cap="none">
                        <a:solidFill>
                          <a:srgbClr val="191919"/>
                        </a:solidFill>
                      </a:endParaRPr>
                    </a:p>
                  </a:txBody>
                  <a:tcPr marL="45700" marR="0" marT="0" marB="0" anchor="ctr">
                    <a:lnL w="19050" cap="flat" cmpd="sng">
                      <a:solidFill>
                        <a:srgbClr val="4AB7C4"/>
                      </a:solidFill>
                      <a:prstDash val="solid"/>
                      <a:round/>
                      <a:headEnd type="none" w="sm" len="sm"/>
                      <a:tailEnd type="none" w="sm" len="sm"/>
                    </a:lnL>
                    <a:lnR w="19050" cap="flat" cmpd="sng">
                      <a:solidFill>
                        <a:srgbClr val="E74973"/>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79C9D3"/>
                    </a:solidFill>
                  </a:tcPr>
                </a:tc>
                <a:tc>
                  <a:txBody>
                    <a:bodyPr/>
                    <a:lstStyle/>
                    <a:p>
                      <a:pPr marL="0" marR="0" lvl="0" indent="0" algn="l" rtl="0">
                        <a:lnSpc>
                          <a:spcPct val="90000"/>
                        </a:lnSpc>
                        <a:spcBef>
                          <a:spcPts val="0"/>
                        </a:spcBef>
                        <a:spcAft>
                          <a:spcPts val="0"/>
                        </a:spcAft>
                        <a:buNone/>
                      </a:pPr>
                      <a:r>
                        <a:rPr lang="en" sz="600">
                          <a:solidFill>
                            <a:srgbClr val="191919"/>
                          </a:solidFill>
                        </a:rPr>
                        <a:t>#ED7897</a:t>
                      </a:r>
                      <a:endParaRPr sz="600" u="none" strike="noStrike" cap="none">
                        <a:solidFill>
                          <a:srgbClr val="191919"/>
                        </a:solidFill>
                      </a:endParaRPr>
                    </a:p>
                  </a:txBody>
                  <a:tcPr marL="45700" marR="0" marT="0" marB="0" anchor="ctr">
                    <a:lnL w="19050" cap="flat" cmpd="sng">
                      <a:solidFill>
                        <a:srgbClr val="E74973"/>
                      </a:solidFill>
                      <a:prstDash val="solid"/>
                      <a:round/>
                      <a:headEnd type="none" w="sm" len="sm"/>
                      <a:tailEnd type="none" w="sm" len="sm"/>
                    </a:lnL>
                    <a:lnR w="19050" cap="flat" cmpd="sng">
                      <a:solidFill>
                        <a:srgbClr val="CC2F2F"/>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D7897"/>
                    </a:solidFill>
                  </a:tcPr>
                </a:tc>
                <a:tc>
                  <a:txBody>
                    <a:bodyPr/>
                    <a:lstStyle/>
                    <a:p>
                      <a:pPr marL="0" marR="0" lvl="0" indent="0" algn="l" rtl="0">
                        <a:lnSpc>
                          <a:spcPct val="90000"/>
                        </a:lnSpc>
                        <a:spcBef>
                          <a:spcPts val="0"/>
                        </a:spcBef>
                        <a:spcAft>
                          <a:spcPts val="0"/>
                        </a:spcAft>
                        <a:buNone/>
                      </a:pPr>
                      <a:r>
                        <a:rPr lang="en" sz="600">
                          <a:solidFill>
                            <a:srgbClr val="191919"/>
                          </a:solidFill>
                        </a:rPr>
                        <a:t>#D96262</a:t>
                      </a:r>
                      <a:endParaRPr sz="600" u="none" strike="noStrike" cap="none">
                        <a:solidFill>
                          <a:srgbClr val="191919"/>
                        </a:solidFill>
                      </a:endParaRPr>
                    </a:p>
                  </a:txBody>
                  <a:tcPr marL="45700" marR="0" marT="0" marB="0" anchor="ctr">
                    <a:lnL w="19050" cap="flat" cmpd="sng">
                      <a:solidFill>
                        <a:srgbClr val="CC2F2F"/>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solidFill>
                      <a:srgbClr val="D96262"/>
                    </a:solidFill>
                  </a:tcPr>
                </a:tc>
                <a:tc>
                  <a:txBody>
                    <a:bodyPr/>
                    <a:lstStyle/>
                    <a:p>
                      <a:pPr marL="0" lvl="0" indent="0" algn="l" rtl="0">
                        <a:lnSpc>
                          <a:spcPct val="90000"/>
                        </a:lnSpc>
                        <a:spcBef>
                          <a:spcPts val="0"/>
                        </a:spcBef>
                        <a:spcAft>
                          <a:spcPts val="0"/>
                        </a:spcAft>
                        <a:buNone/>
                      </a:pPr>
                      <a:r>
                        <a:rPr lang="en" sz="600" b="1">
                          <a:solidFill>
                            <a:schemeClr val="lt2"/>
                          </a:solidFill>
                        </a:rPr>
                        <a:t>75% tint</a:t>
                      </a:r>
                      <a:endParaRPr sz="600" b="1">
                        <a:solidFill>
                          <a:schemeClr val="lt2"/>
                        </a:solidFill>
                      </a:endParaRPr>
                    </a:p>
                  </a:txBody>
                  <a:tcPr marL="45700" marR="0" marT="0" marB="0" anchor="ctr">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E8E8E8"/>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extLst>
                  <a:ext uri="{0D108BD9-81ED-4DB2-BD59-A6C34878D82A}">
                    <a16:rowId xmlns:a16="http://schemas.microsoft.com/office/drawing/2014/main" val="10010"/>
                  </a:ext>
                </a:extLst>
              </a:tr>
              <a:tr h="171325">
                <a:tc>
                  <a:txBody>
                    <a:bodyPr/>
                    <a:lstStyle/>
                    <a:p>
                      <a:pPr marL="0" lvl="0" indent="0" algn="l" rtl="0">
                        <a:lnSpc>
                          <a:spcPct val="100000"/>
                        </a:lnSpc>
                        <a:spcBef>
                          <a:spcPts val="0"/>
                        </a:spcBef>
                        <a:spcAft>
                          <a:spcPts val="0"/>
                        </a:spcAft>
                        <a:buNone/>
                      </a:pPr>
                      <a:endParaRPr sz="600" b="1">
                        <a:solidFill>
                          <a:srgbClr val="BFBFBF"/>
                        </a:solidFill>
                      </a:endParaRPr>
                    </a:p>
                  </a:txBody>
                  <a:tcPr marL="0" marR="45700"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rtl="0">
                        <a:lnSpc>
                          <a:spcPct val="100000"/>
                        </a:lnSpc>
                        <a:spcBef>
                          <a:spcPts val="0"/>
                        </a:spcBef>
                        <a:spcAft>
                          <a:spcPts val="0"/>
                        </a:spcAft>
                        <a:buNone/>
                      </a:pPr>
                      <a:endParaRPr sz="600">
                        <a:solidFill>
                          <a:schemeClr val="dk1"/>
                        </a:solidFill>
                      </a:endParaRPr>
                    </a:p>
                  </a:txBody>
                  <a:tcPr marL="0" marR="0"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rtl="0">
                        <a:lnSpc>
                          <a:spcPct val="100000"/>
                        </a:lnSpc>
                        <a:spcBef>
                          <a:spcPts val="0"/>
                        </a:spcBef>
                        <a:spcAft>
                          <a:spcPts val="0"/>
                        </a:spcAft>
                        <a:buNone/>
                      </a:pPr>
                      <a:endParaRPr sz="600">
                        <a:solidFill>
                          <a:schemeClr val="dk1"/>
                        </a:solidFill>
                      </a:endParaRPr>
                    </a:p>
                  </a:txBody>
                  <a:tcPr marL="0" marR="0"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rtl="0">
                        <a:lnSpc>
                          <a:spcPct val="100000"/>
                        </a:lnSpc>
                        <a:spcBef>
                          <a:spcPts val="0"/>
                        </a:spcBef>
                        <a:spcAft>
                          <a:spcPts val="0"/>
                        </a:spcAft>
                        <a:buNone/>
                      </a:pPr>
                      <a:endParaRPr sz="600">
                        <a:solidFill>
                          <a:schemeClr val="dk1"/>
                        </a:solidFill>
                      </a:endParaRPr>
                    </a:p>
                  </a:txBody>
                  <a:tcPr marL="0" marR="0"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rtl="0">
                        <a:lnSpc>
                          <a:spcPct val="100000"/>
                        </a:lnSpc>
                        <a:spcBef>
                          <a:spcPts val="0"/>
                        </a:spcBef>
                        <a:spcAft>
                          <a:spcPts val="0"/>
                        </a:spcAft>
                        <a:buNone/>
                      </a:pPr>
                      <a:endParaRPr sz="600">
                        <a:solidFill>
                          <a:schemeClr val="dk1"/>
                        </a:solidFill>
                      </a:endParaRPr>
                    </a:p>
                  </a:txBody>
                  <a:tcPr marL="0" marR="0"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rtl="0">
                        <a:lnSpc>
                          <a:spcPct val="100000"/>
                        </a:lnSpc>
                        <a:spcBef>
                          <a:spcPts val="0"/>
                        </a:spcBef>
                        <a:spcAft>
                          <a:spcPts val="0"/>
                        </a:spcAft>
                        <a:buNone/>
                      </a:pPr>
                      <a:endParaRPr sz="600">
                        <a:solidFill>
                          <a:schemeClr val="dk1"/>
                        </a:solidFill>
                      </a:endParaRPr>
                    </a:p>
                  </a:txBody>
                  <a:tcPr marL="0" marR="0"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rtl="0">
                        <a:lnSpc>
                          <a:spcPct val="100000"/>
                        </a:lnSpc>
                        <a:spcBef>
                          <a:spcPts val="0"/>
                        </a:spcBef>
                        <a:spcAft>
                          <a:spcPts val="0"/>
                        </a:spcAft>
                        <a:buNone/>
                      </a:pPr>
                      <a:endParaRPr sz="600">
                        <a:solidFill>
                          <a:schemeClr val="dk1"/>
                        </a:solidFill>
                      </a:endParaRPr>
                    </a:p>
                  </a:txBody>
                  <a:tcPr marL="0" marR="0"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rtl="0">
                        <a:lnSpc>
                          <a:spcPct val="100000"/>
                        </a:lnSpc>
                        <a:spcBef>
                          <a:spcPts val="0"/>
                        </a:spcBef>
                        <a:spcAft>
                          <a:spcPts val="0"/>
                        </a:spcAft>
                        <a:buNone/>
                      </a:pPr>
                      <a:endParaRPr sz="600">
                        <a:solidFill>
                          <a:schemeClr val="dk1"/>
                        </a:solidFill>
                      </a:endParaRPr>
                    </a:p>
                  </a:txBody>
                  <a:tcPr marL="0" marR="0" marT="0" marB="0"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rtl="0">
                        <a:lnSpc>
                          <a:spcPct val="100000"/>
                        </a:lnSpc>
                        <a:spcBef>
                          <a:spcPts val="0"/>
                        </a:spcBef>
                        <a:spcAft>
                          <a:spcPts val="0"/>
                        </a:spcAft>
                        <a:buNone/>
                      </a:pPr>
                      <a:endParaRPr sz="600">
                        <a:solidFill>
                          <a:schemeClr val="dk1"/>
                        </a:solidFill>
                      </a:endParaRPr>
                    </a:p>
                  </a:txBody>
                  <a:tcPr marL="0" marR="0" marT="0" marB="0" anchor="ctr">
                    <a:lnL w="9525" cap="flat" cmpd="sng">
                      <a:solidFill>
                        <a:srgbClr val="9E9E9E">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noFill/>
                  </a:tcPr>
                </a:tc>
                <a:tc>
                  <a:txBody>
                    <a:bodyPr/>
                    <a:lstStyle/>
                    <a:p>
                      <a:pPr marL="0" marR="0" lvl="0" indent="0" algn="ctr" rtl="0">
                        <a:lnSpc>
                          <a:spcPct val="100000"/>
                        </a:lnSpc>
                        <a:spcBef>
                          <a:spcPts val="0"/>
                        </a:spcBef>
                        <a:spcAft>
                          <a:spcPts val="0"/>
                        </a:spcAft>
                        <a:buNone/>
                      </a:pPr>
                      <a:endParaRPr sz="600">
                        <a:solidFill>
                          <a:schemeClr val="dk1"/>
                        </a:solidFill>
                      </a:endParaRPr>
                    </a:p>
                  </a:txBody>
                  <a:tcPr marL="0" marR="0" marT="0" marB="0" anchor="ctr">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tc>
                  <a:txBody>
                    <a:bodyPr/>
                    <a:lstStyle/>
                    <a:p>
                      <a:pPr marL="0" lvl="0" indent="0" algn="l" rtl="0">
                        <a:lnSpc>
                          <a:spcPct val="100000"/>
                        </a:lnSpc>
                        <a:spcBef>
                          <a:spcPts val="0"/>
                        </a:spcBef>
                        <a:spcAft>
                          <a:spcPts val="0"/>
                        </a:spcAft>
                        <a:buNone/>
                      </a:pPr>
                      <a:endParaRPr sz="600" b="1">
                        <a:solidFill>
                          <a:srgbClr val="BFBFBF"/>
                        </a:solidFill>
                      </a:endParaRPr>
                    </a:p>
                  </a:txBody>
                  <a:tcPr marL="45700" marR="0" marT="0" marB="0" anchor="ctr">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extLst>
                  <a:ext uri="{0D108BD9-81ED-4DB2-BD59-A6C34878D82A}">
                    <a16:rowId xmlns:a16="http://schemas.microsoft.com/office/drawing/2014/main" val="10011"/>
                  </a:ext>
                </a:extLst>
              </a:tr>
            </a:tbl>
          </a:graphicData>
        </a:graphic>
      </p:graphicFrame>
      <p:pic>
        <p:nvPicPr>
          <p:cNvPr id="913" name="Google Shape;913;p124"/>
          <p:cNvPicPr preferRelativeResize="0"/>
          <p:nvPr/>
        </p:nvPicPr>
        <p:blipFill>
          <a:blip r:embed="rId2">
            <a:alphaModFix/>
          </a:blip>
          <a:stretch>
            <a:fillRect/>
          </a:stretch>
        </p:blipFill>
        <p:spPr>
          <a:xfrm>
            <a:off x="7409721" y="1378634"/>
            <a:ext cx="1376100" cy="1467087"/>
          </a:xfrm>
          <a:prstGeom prst="rect">
            <a:avLst/>
          </a:prstGeom>
          <a:noFill/>
          <a:ln>
            <a:noFill/>
          </a:ln>
        </p:spPr>
      </p:pic>
      <p:sp>
        <p:nvSpPr>
          <p:cNvPr id="914" name="Google Shape;914;p124"/>
          <p:cNvSpPr/>
          <p:nvPr/>
        </p:nvSpPr>
        <p:spPr>
          <a:xfrm>
            <a:off x="7407146" y="959760"/>
            <a:ext cx="273300" cy="336000"/>
          </a:xfrm>
          <a:prstGeom prst="downArrow">
            <a:avLst>
              <a:gd name="adj1" fmla="val 50000"/>
              <a:gd name="adj2" fmla="val 50000"/>
            </a:avLst>
          </a:prstGeom>
          <a:solidFill>
            <a:srgbClr val="BFBFB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aphicFrame>
        <p:nvGraphicFramePr>
          <p:cNvPr id="915" name="Google Shape;915;p124"/>
          <p:cNvGraphicFramePr/>
          <p:nvPr/>
        </p:nvGraphicFramePr>
        <p:xfrm>
          <a:off x="7410198" y="3139221"/>
          <a:ext cx="3000000" cy="3000000"/>
        </p:xfrm>
        <a:graphic>
          <a:graphicData uri="http://schemas.openxmlformats.org/drawingml/2006/table">
            <a:tbl>
              <a:tblPr>
                <a:noFill/>
                <a:tableStyleId>{DEF5F30D-BF8C-4BAF-8CEB-C0A2A224CCB9}</a:tableStyleId>
              </a:tblPr>
              <a:tblGrid>
                <a:gridCol w="217075">
                  <a:extLst>
                    <a:ext uri="{9D8B030D-6E8A-4147-A177-3AD203B41FA5}">
                      <a16:colId xmlns:a16="http://schemas.microsoft.com/office/drawing/2014/main" val="20000"/>
                    </a:ext>
                  </a:extLst>
                </a:gridCol>
                <a:gridCol w="1158100">
                  <a:extLst>
                    <a:ext uri="{9D8B030D-6E8A-4147-A177-3AD203B41FA5}">
                      <a16:colId xmlns:a16="http://schemas.microsoft.com/office/drawing/2014/main" val="20001"/>
                    </a:ext>
                  </a:extLst>
                </a:gridCol>
              </a:tblGrid>
              <a:tr h="638275">
                <a:tc>
                  <a:txBody>
                    <a:bodyPr/>
                    <a:lstStyle/>
                    <a:p>
                      <a:pPr marL="0" lvl="0" indent="0" algn="l" rtl="0">
                        <a:spcBef>
                          <a:spcPts val="0"/>
                        </a:spcBef>
                        <a:spcAft>
                          <a:spcPts val="0"/>
                        </a:spcAft>
                        <a:buNone/>
                      </a:pPr>
                      <a:endParaRPr sz="700"/>
                    </a:p>
                    <a:p>
                      <a:pPr marL="0" lvl="0" indent="0" algn="l" rtl="0">
                        <a:spcBef>
                          <a:spcPts val="0"/>
                        </a:spcBef>
                        <a:spcAft>
                          <a:spcPts val="0"/>
                        </a:spcAft>
                        <a:buNone/>
                      </a:pPr>
                      <a:endParaRPr sz="400"/>
                    </a:p>
                    <a:p>
                      <a:pPr marL="0" lvl="0" indent="0" algn="l" rtl="0">
                        <a:lnSpc>
                          <a:spcPct val="50000"/>
                        </a:lnSpc>
                        <a:spcBef>
                          <a:spcPts val="0"/>
                        </a:spcBef>
                        <a:spcAft>
                          <a:spcPts val="0"/>
                        </a:spcAft>
                        <a:buNone/>
                      </a:pPr>
                      <a:endParaRPr sz="400"/>
                    </a:p>
                  </a:txBody>
                  <a:tcPr marL="0" marR="0"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solidFill>
                      <a:srgbClr val="CC2F2F"/>
                    </a:solidFill>
                  </a:tcPr>
                </a:tc>
                <a:tc>
                  <a:txBody>
                    <a:bodyPr/>
                    <a:lstStyle/>
                    <a:p>
                      <a:pPr marL="0" lvl="0" indent="0" algn="l" rtl="0">
                        <a:lnSpc>
                          <a:spcPct val="90000"/>
                        </a:lnSpc>
                        <a:spcBef>
                          <a:spcPts val="0"/>
                        </a:spcBef>
                        <a:spcAft>
                          <a:spcPts val="0"/>
                        </a:spcAft>
                        <a:buNone/>
                      </a:pPr>
                      <a:r>
                        <a:rPr lang="en" sz="600" b="1">
                          <a:solidFill>
                            <a:schemeClr val="lt1"/>
                          </a:solidFill>
                        </a:rPr>
                        <a:t>Error Red</a:t>
                      </a:r>
                      <a:endParaRPr sz="600" b="1">
                        <a:solidFill>
                          <a:schemeClr val="lt1"/>
                        </a:solidFill>
                      </a:endParaRPr>
                    </a:p>
                    <a:p>
                      <a:pPr marL="0" lvl="0" indent="0" algn="l" rtl="0">
                        <a:lnSpc>
                          <a:spcPct val="90000"/>
                        </a:lnSpc>
                        <a:spcBef>
                          <a:spcPts val="0"/>
                        </a:spcBef>
                        <a:spcAft>
                          <a:spcPts val="0"/>
                        </a:spcAft>
                        <a:buNone/>
                      </a:pPr>
                      <a:r>
                        <a:rPr lang="en" sz="600">
                          <a:solidFill>
                            <a:schemeClr val="lt1"/>
                          </a:solidFill>
                        </a:rPr>
                        <a:t>#CC2F2F </a:t>
                      </a:r>
                      <a:endParaRPr sz="600">
                        <a:solidFill>
                          <a:schemeClr val="lt1"/>
                        </a:solidFill>
                      </a:endParaRPr>
                    </a:p>
                    <a:p>
                      <a:pPr marL="0" lvl="0" indent="0" algn="l" rtl="0">
                        <a:lnSpc>
                          <a:spcPct val="90000"/>
                        </a:lnSpc>
                        <a:spcBef>
                          <a:spcPts val="400"/>
                        </a:spcBef>
                        <a:spcAft>
                          <a:spcPts val="0"/>
                        </a:spcAft>
                        <a:buNone/>
                      </a:pPr>
                      <a:r>
                        <a:rPr lang="en" sz="600" b="1">
                          <a:solidFill>
                            <a:srgbClr val="BFBFBF"/>
                          </a:solidFill>
                        </a:rPr>
                        <a:t>Use to indicate system errors, issues or negative number values only.</a:t>
                      </a:r>
                      <a:endParaRPr sz="600" b="1">
                        <a:solidFill>
                          <a:srgbClr val="BFBFBF"/>
                        </a:solidFill>
                      </a:endParaRPr>
                    </a:p>
                    <a:p>
                      <a:pPr marL="0" lvl="0" indent="0" algn="l" rtl="0">
                        <a:lnSpc>
                          <a:spcPct val="90000"/>
                        </a:lnSpc>
                        <a:spcBef>
                          <a:spcPts val="400"/>
                        </a:spcBef>
                        <a:spcAft>
                          <a:spcPts val="0"/>
                        </a:spcAft>
                        <a:buNone/>
                      </a:pPr>
                      <a:r>
                        <a:rPr lang="en" sz="600">
                          <a:solidFill>
                            <a:srgbClr val="BFBFBF"/>
                          </a:solidFill>
                        </a:rPr>
                        <a:t>Please do not use ASU Maroon to indicate negative information.</a:t>
                      </a:r>
                      <a:endParaRPr sz="600" b="1">
                        <a:solidFill>
                          <a:srgbClr val="BFBFBF"/>
                        </a:solidFill>
                      </a:endParaRPr>
                    </a:p>
                  </a:txBody>
                  <a:tcPr marL="45700" marR="0" marT="0" marB="0" anchor="ctr">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noFill/>
                  </a:tcPr>
                </a:tc>
                <a:extLst>
                  <a:ext uri="{0D108BD9-81ED-4DB2-BD59-A6C34878D82A}">
                    <a16:rowId xmlns:a16="http://schemas.microsoft.com/office/drawing/2014/main" val="10000"/>
                  </a:ext>
                </a:extLst>
              </a:tr>
            </a:tbl>
          </a:graphicData>
        </a:graphic>
      </p:graphicFrame>
      <p:pic>
        <p:nvPicPr>
          <p:cNvPr id="916" name="Google Shape;916;p124" title="Screenshot 2026-01-05 at 2.57.32 PM.png"/>
          <p:cNvPicPr preferRelativeResize="0"/>
          <p:nvPr/>
        </p:nvPicPr>
        <p:blipFill>
          <a:blip r:embed="rId3">
            <a:alphaModFix/>
          </a:blip>
          <a:stretch>
            <a:fillRect/>
          </a:stretch>
        </p:blipFill>
        <p:spPr>
          <a:xfrm>
            <a:off x="7410200" y="1612077"/>
            <a:ext cx="1376100" cy="324123"/>
          </a:xfrm>
          <a:prstGeom prst="rect">
            <a:avLst/>
          </a:prstGeom>
          <a:noFill/>
          <a:ln>
            <a:noFill/>
          </a:ln>
        </p:spPr>
      </p:pic>
      <p:sp>
        <p:nvSpPr>
          <p:cNvPr id="917" name="Google Shape;917;p124"/>
          <p:cNvSpPr/>
          <p:nvPr/>
        </p:nvSpPr>
        <p:spPr>
          <a:xfrm>
            <a:off x="-387975" y="41666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18" name="Google Shape;918;p124"/>
          <p:cNvSpPr/>
          <p:nvPr/>
        </p:nvSpPr>
        <p:spPr>
          <a:xfrm>
            <a:off x="0" y="552450"/>
            <a:ext cx="9187500" cy="4590900"/>
          </a:xfrm>
          <a:prstGeom prst="rect">
            <a:avLst/>
          </a:prstGeom>
          <a:solidFill>
            <a:srgbClr val="191919">
              <a:alpha val="718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1 Presenters — 8 person">
  <p:cSld name="CUSTOM_23_1_1_1_1_1_1_2_1_1_1_1_2_1_1">
    <p:spTree>
      <p:nvGrpSpPr>
        <p:cNvPr id="1" name="Shape 101"/>
        <p:cNvGrpSpPr/>
        <p:nvPr/>
      </p:nvGrpSpPr>
      <p:grpSpPr>
        <a:xfrm>
          <a:off x="0" y="0"/>
          <a:ext cx="0" cy="0"/>
          <a:chOff x="0" y="0"/>
          <a:chExt cx="0" cy="0"/>
        </a:xfrm>
      </p:grpSpPr>
      <p:sp>
        <p:nvSpPr>
          <p:cNvPr id="102" name="Google Shape;102;p18"/>
          <p:cNvSpPr>
            <a:spLocks noGrp="1"/>
          </p:cNvSpPr>
          <p:nvPr>
            <p:ph type="pic" idx="2"/>
          </p:nvPr>
        </p:nvSpPr>
        <p:spPr>
          <a:xfrm>
            <a:off x="343050" y="1104347"/>
            <a:ext cx="736500" cy="736500"/>
          </a:xfrm>
          <a:prstGeom prst="ellipse">
            <a:avLst/>
          </a:prstGeom>
          <a:noFill/>
          <a:ln w="9525" cap="flat" cmpd="sng">
            <a:solidFill>
              <a:schemeClr val="lt2"/>
            </a:solidFill>
            <a:prstDash val="solid"/>
            <a:round/>
            <a:headEnd type="none" w="sm" len="sm"/>
            <a:tailEnd type="none" w="sm" len="sm"/>
          </a:ln>
        </p:spPr>
      </p:sp>
      <p:sp>
        <p:nvSpPr>
          <p:cNvPr id="103" name="Google Shape;103;p18"/>
          <p:cNvSpPr txBox="1">
            <a:spLocks noGrp="1"/>
          </p:cNvSpPr>
          <p:nvPr>
            <p:ph type="body" idx="1"/>
          </p:nvPr>
        </p:nvSpPr>
        <p:spPr>
          <a:xfrm>
            <a:off x="343050" y="1928296"/>
            <a:ext cx="1941900" cy="213900"/>
          </a:xfrm>
          <a:prstGeom prst="rect">
            <a:avLst/>
          </a:prstGeom>
          <a:noFill/>
          <a:ln>
            <a:noFill/>
          </a:ln>
        </p:spPr>
        <p:txBody>
          <a:bodyPr spcFirstLastPara="1" wrap="square" lIns="0" tIns="0" rIns="0" bIns="0" anchor="t" anchorCtr="0">
            <a:normAutofit/>
          </a:bodyPr>
          <a:lstStyle>
            <a:lvl1pPr marL="457200" marR="0" lvl="0" indent="-304800" algn="l">
              <a:lnSpc>
                <a:spcPct val="100000"/>
              </a:lnSpc>
              <a:spcBef>
                <a:spcPts val="0"/>
              </a:spcBef>
              <a:spcAft>
                <a:spcPts val="0"/>
              </a:spcAft>
              <a:buSzPts val="1200"/>
              <a:buChar char="●"/>
              <a:defRPr sz="1200" b="1" i="0" u="none" strike="noStrike" cap="none">
                <a:solidFill>
                  <a:schemeClr val="accent2"/>
                </a:solidFill>
              </a:defRPr>
            </a:lvl1pPr>
            <a:lvl2pPr marL="914400" marR="0" lvl="1" indent="-304800" algn="l">
              <a:lnSpc>
                <a:spcPct val="100000"/>
              </a:lnSpc>
              <a:spcBef>
                <a:spcPts val="400"/>
              </a:spcBef>
              <a:spcAft>
                <a:spcPts val="0"/>
              </a:spcAft>
              <a:buSzPts val="1200"/>
              <a:buChar char="○"/>
              <a:defRPr sz="1200" b="1" i="0" u="none" strike="noStrike" cap="none">
                <a:solidFill>
                  <a:schemeClr val="accent2"/>
                </a:solidFill>
              </a:defRPr>
            </a:lvl2pPr>
            <a:lvl3pPr marL="1371600" marR="0" lvl="2"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3pPr>
            <a:lvl4pPr marL="1828800" marR="0" lvl="3"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4pPr>
            <a:lvl5pPr marL="2286000" marR="0" lvl="4"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5pPr>
            <a:lvl6pPr marL="2743200" marR="0" lvl="5"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6pPr>
            <a:lvl7pPr marL="3200400" marR="0" lvl="6"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7pPr>
            <a:lvl8pPr marL="3657600" marR="0" lvl="7"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8pPr>
            <a:lvl9pPr marL="4114800" marR="0" lvl="8" indent="-304800" algn="l">
              <a:lnSpc>
                <a:spcPct val="100000"/>
              </a:lnSpc>
              <a:spcBef>
                <a:spcPts val="400"/>
              </a:spcBef>
              <a:spcAft>
                <a:spcPts val="400"/>
              </a:spcAft>
              <a:buClr>
                <a:schemeClr val="accent2"/>
              </a:buClr>
              <a:buSzPts val="1200"/>
              <a:buChar char="■"/>
              <a:defRPr sz="1200" b="1" i="0" u="none" strike="noStrike" cap="none">
                <a:solidFill>
                  <a:schemeClr val="accent2"/>
                </a:solidFill>
              </a:defRPr>
            </a:lvl9pPr>
          </a:lstStyle>
          <a:p>
            <a:endParaRPr/>
          </a:p>
        </p:txBody>
      </p:sp>
      <p:sp>
        <p:nvSpPr>
          <p:cNvPr id="104" name="Google Shape;104;p18"/>
          <p:cNvSpPr>
            <a:spLocks noGrp="1"/>
          </p:cNvSpPr>
          <p:nvPr>
            <p:ph type="pic" idx="3"/>
          </p:nvPr>
        </p:nvSpPr>
        <p:spPr>
          <a:xfrm>
            <a:off x="2469333" y="1104347"/>
            <a:ext cx="736500" cy="736500"/>
          </a:xfrm>
          <a:prstGeom prst="ellipse">
            <a:avLst/>
          </a:prstGeom>
          <a:noFill/>
          <a:ln w="9525" cap="flat" cmpd="sng">
            <a:solidFill>
              <a:schemeClr val="lt2"/>
            </a:solidFill>
            <a:prstDash val="solid"/>
            <a:round/>
            <a:headEnd type="none" w="sm" len="sm"/>
            <a:tailEnd type="none" w="sm" len="sm"/>
          </a:ln>
        </p:spPr>
      </p:sp>
      <p:sp>
        <p:nvSpPr>
          <p:cNvPr id="105" name="Google Shape;105;p18"/>
          <p:cNvSpPr>
            <a:spLocks noGrp="1"/>
          </p:cNvSpPr>
          <p:nvPr>
            <p:ph type="pic" idx="4"/>
          </p:nvPr>
        </p:nvSpPr>
        <p:spPr>
          <a:xfrm>
            <a:off x="4617726" y="1104347"/>
            <a:ext cx="736500" cy="736500"/>
          </a:xfrm>
          <a:prstGeom prst="ellipse">
            <a:avLst/>
          </a:prstGeom>
          <a:noFill/>
          <a:ln w="9525" cap="flat" cmpd="sng">
            <a:solidFill>
              <a:schemeClr val="lt2"/>
            </a:solidFill>
            <a:prstDash val="solid"/>
            <a:round/>
            <a:headEnd type="none" w="sm" len="sm"/>
            <a:tailEnd type="none" w="sm" len="sm"/>
          </a:ln>
        </p:spPr>
      </p:sp>
      <p:sp>
        <p:nvSpPr>
          <p:cNvPr id="106" name="Google Shape;106;p18"/>
          <p:cNvSpPr>
            <a:spLocks noGrp="1"/>
          </p:cNvSpPr>
          <p:nvPr>
            <p:ph type="pic" idx="5"/>
          </p:nvPr>
        </p:nvSpPr>
        <p:spPr>
          <a:xfrm>
            <a:off x="6819699" y="1104347"/>
            <a:ext cx="736500" cy="736500"/>
          </a:xfrm>
          <a:prstGeom prst="ellipse">
            <a:avLst/>
          </a:prstGeom>
          <a:noFill/>
          <a:ln w="9525" cap="flat" cmpd="sng">
            <a:solidFill>
              <a:schemeClr val="lt2"/>
            </a:solidFill>
            <a:prstDash val="solid"/>
            <a:round/>
            <a:headEnd type="none" w="sm" len="sm"/>
            <a:tailEnd type="none" w="sm" len="sm"/>
          </a:ln>
        </p:spPr>
      </p:sp>
      <p:sp>
        <p:nvSpPr>
          <p:cNvPr id="107" name="Google Shape;107;p18"/>
          <p:cNvSpPr>
            <a:spLocks noGrp="1"/>
          </p:cNvSpPr>
          <p:nvPr>
            <p:ph type="pic" idx="6"/>
          </p:nvPr>
        </p:nvSpPr>
        <p:spPr>
          <a:xfrm>
            <a:off x="343050" y="2796216"/>
            <a:ext cx="736500" cy="736500"/>
          </a:xfrm>
          <a:prstGeom prst="ellipse">
            <a:avLst/>
          </a:prstGeom>
          <a:noFill/>
          <a:ln w="9525" cap="flat" cmpd="sng">
            <a:solidFill>
              <a:schemeClr val="lt2"/>
            </a:solidFill>
            <a:prstDash val="solid"/>
            <a:round/>
            <a:headEnd type="none" w="sm" len="sm"/>
            <a:tailEnd type="none" w="sm" len="sm"/>
          </a:ln>
        </p:spPr>
      </p:sp>
      <p:sp>
        <p:nvSpPr>
          <p:cNvPr id="108" name="Google Shape;108;p18"/>
          <p:cNvSpPr>
            <a:spLocks noGrp="1"/>
          </p:cNvSpPr>
          <p:nvPr>
            <p:ph type="pic" idx="7"/>
          </p:nvPr>
        </p:nvSpPr>
        <p:spPr>
          <a:xfrm>
            <a:off x="2501933" y="2796216"/>
            <a:ext cx="736500" cy="736500"/>
          </a:xfrm>
          <a:prstGeom prst="ellipse">
            <a:avLst/>
          </a:prstGeom>
          <a:noFill/>
          <a:ln w="9525" cap="flat" cmpd="sng">
            <a:solidFill>
              <a:schemeClr val="lt2"/>
            </a:solidFill>
            <a:prstDash val="solid"/>
            <a:round/>
            <a:headEnd type="none" w="sm" len="sm"/>
            <a:tailEnd type="none" w="sm" len="sm"/>
          </a:ln>
        </p:spPr>
      </p:sp>
      <p:sp>
        <p:nvSpPr>
          <p:cNvPr id="109" name="Google Shape;109;p18"/>
          <p:cNvSpPr>
            <a:spLocks noGrp="1"/>
          </p:cNvSpPr>
          <p:nvPr>
            <p:ph type="pic" idx="8"/>
          </p:nvPr>
        </p:nvSpPr>
        <p:spPr>
          <a:xfrm>
            <a:off x="4617726" y="2796216"/>
            <a:ext cx="736500" cy="736500"/>
          </a:xfrm>
          <a:prstGeom prst="ellipse">
            <a:avLst/>
          </a:prstGeom>
          <a:noFill/>
          <a:ln w="9525" cap="flat" cmpd="sng">
            <a:solidFill>
              <a:schemeClr val="lt2"/>
            </a:solidFill>
            <a:prstDash val="solid"/>
            <a:round/>
            <a:headEnd type="none" w="sm" len="sm"/>
            <a:tailEnd type="none" w="sm" len="sm"/>
          </a:ln>
        </p:spPr>
      </p:sp>
      <p:sp>
        <p:nvSpPr>
          <p:cNvPr id="110" name="Google Shape;110;p18"/>
          <p:cNvSpPr>
            <a:spLocks noGrp="1"/>
          </p:cNvSpPr>
          <p:nvPr>
            <p:ph type="pic" idx="9"/>
          </p:nvPr>
        </p:nvSpPr>
        <p:spPr>
          <a:xfrm>
            <a:off x="6819699" y="2796216"/>
            <a:ext cx="736500" cy="736500"/>
          </a:xfrm>
          <a:prstGeom prst="ellipse">
            <a:avLst/>
          </a:prstGeom>
          <a:noFill/>
          <a:ln w="9525" cap="flat" cmpd="sng">
            <a:solidFill>
              <a:schemeClr val="lt2"/>
            </a:solidFill>
            <a:prstDash val="solid"/>
            <a:round/>
            <a:headEnd type="none" w="sm" len="sm"/>
            <a:tailEnd type="none" w="sm" len="sm"/>
          </a:ln>
        </p:spPr>
      </p:sp>
      <p:sp>
        <p:nvSpPr>
          <p:cNvPr id="111" name="Google Shape;111;p18"/>
          <p:cNvSpPr txBox="1">
            <a:spLocks noGrp="1"/>
          </p:cNvSpPr>
          <p:nvPr>
            <p:ph type="body" idx="13"/>
          </p:nvPr>
        </p:nvSpPr>
        <p:spPr>
          <a:xfrm>
            <a:off x="343050" y="2154504"/>
            <a:ext cx="1941900" cy="436500"/>
          </a:xfrm>
          <a:prstGeom prst="rect">
            <a:avLst/>
          </a:prstGeom>
          <a:noFill/>
          <a:ln>
            <a:noFill/>
          </a:ln>
        </p:spPr>
        <p:txBody>
          <a:bodyPr spcFirstLastPara="1" wrap="square" lIns="0" tIns="45700" rIns="0" bIns="0" anchor="t" anchorCtr="0">
            <a:normAutofit/>
          </a:bodyPr>
          <a:lstStyle>
            <a:lvl1pPr marL="457200" marR="0" lvl="0" indent="-292100" algn="l">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a:lnSpc>
                <a:spcPct val="100000"/>
              </a:lnSpc>
              <a:spcBef>
                <a:spcPts val="400"/>
              </a:spcBef>
              <a:spcAft>
                <a:spcPts val="400"/>
              </a:spcAft>
              <a:buClr>
                <a:srgbClr val="000000"/>
              </a:buClr>
              <a:buSzPts val="1000"/>
              <a:buChar char="■"/>
              <a:defRPr sz="1000" i="0" u="none" strike="noStrike" cap="none">
                <a:solidFill>
                  <a:srgbClr val="000000"/>
                </a:solidFill>
              </a:defRPr>
            </a:lvl9pPr>
          </a:lstStyle>
          <a:p>
            <a:endParaRPr/>
          </a:p>
        </p:txBody>
      </p:sp>
      <p:sp>
        <p:nvSpPr>
          <p:cNvPr id="112" name="Google Shape;112;p18"/>
          <p:cNvSpPr txBox="1">
            <a:spLocks noGrp="1"/>
          </p:cNvSpPr>
          <p:nvPr>
            <p:ph type="body" idx="14"/>
          </p:nvPr>
        </p:nvSpPr>
        <p:spPr>
          <a:xfrm>
            <a:off x="2469333" y="1928296"/>
            <a:ext cx="1990800" cy="213900"/>
          </a:xfrm>
          <a:prstGeom prst="rect">
            <a:avLst/>
          </a:prstGeom>
          <a:noFill/>
          <a:ln>
            <a:noFill/>
          </a:ln>
        </p:spPr>
        <p:txBody>
          <a:bodyPr spcFirstLastPara="1" wrap="square" lIns="0" tIns="0" rIns="0" bIns="0" anchor="t" anchorCtr="0">
            <a:normAutofit/>
          </a:bodyPr>
          <a:lstStyle>
            <a:lvl1pPr marL="457200" marR="0" lvl="0" indent="-304800" algn="l">
              <a:lnSpc>
                <a:spcPct val="100000"/>
              </a:lnSpc>
              <a:spcBef>
                <a:spcPts val="0"/>
              </a:spcBef>
              <a:spcAft>
                <a:spcPts val="0"/>
              </a:spcAft>
              <a:buSzPts val="1200"/>
              <a:buChar char="●"/>
              <a:defRPr sz="1200" b="1" i="0" u="none" strike="noStrike" cap="none">
                <a:solidFill>
                  <a:schemeClr val="accent2"/>
                </a:solidFill>
              </a:defRPr>
            </a:lvl1pPr>
            <a:lvl2pPr marL="914400" marR="0" lvl="1" indent="-304800" algn="l">
              <a:lnSpc>
                <a:spcPct val="100000"/>
              </a:lnSpc>
              <a:spcBef>
                <a:spcPts val="400"/>
              </a:spcBef>
              <a:spcAft>
                <a:spcPts val="0"/>
              </a:spcAft>
              <a:buSzPts val="1200"/>
              <a:buChar char="○"/>
              <a:defRPr sz="1200" b="1" i="0" u="none" strike="noStrike" cap="none">
                <a:solidFill>
                  <a:schemeClr val="accent2"/>
                </a:solidFill>
              </a:defRPr>
            </a:lvl2pPr>
            <a:lvl3pPr marL="1371600" marR="0" lvl="2"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3pPr>
            <a:lvl4pPr marL="1828800" marR="0" lvl="3"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4pPr>
            <a:lvl5pPr marL="2286000" marR="0" lvl="4"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5pPr>
            <a:lvl6pPr marL="2743200" marR="0" lvl="5"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6pPr>
            <a:lvl7pPr marL="3200400" marR="0" lvl="6"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7pPr>
            <a:lvl8pPr marL="3657600" marR="0" lvl="7"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8pPr>
            <a:lvl9pPr marL="4114800" marR="0" lvl="8" indent="-304800" algn="l">
              <a:lnSpc>
                <a:spcPct val="100000"/>
              </a:lnSpc>
              <a:spcBef>
                <a:spcPts val="400"/>
              </a:spcBef>
              <a:spcAft>
                <a:spcPts val="400"/>
              </a:spcAft>
              <a:buClr>
                <a:schemeClr val="accent2"/>
              </a:buClr>
              <a:buSzPts val="1200"/>
              <a:buChar char="■"/>
              <a:defRPr sz="1200" b="1" i="0" u="none" strike="noStrike" cap="none">
                <a:solidFill>
                  <a:schemeClr val="accent2"/>
                </a:solidFill>
              </a:defRPr>
            </a:lvl9pPr>
          </a:lstStyle>
          <a:p>
            <a:endParaRPr/>
          </a:p>
        </p:txBody>
      </p:sp>
      <p:sp>
        <p:nvSpPr>
          <p:cNvPr id="113" name="Google Shape;113;p18"/>
          <p:cNvSpPr txBox="1">
            <a:spLocks noGrp="1"/>
          </p:cNvSpPr>
          <p:nvPr>
            <p:ph type="body" idx="15"/>
          </p:nvPr>
        </p:nvSpPr>
        <p:spPr>
          <a:xfrm>
            <a:off x="2469333" y="2154504"/>
            <a:ext cx="1990800" cy="436500"/>
          </a:xfrm>
          <a:prstGeom prst="rect">
            <a:avLst/>
          </a:prstGeom>
          <a:noFill/>
          <a:ln>
            <a:noFill/>
          </a:ln>
        </p:spPr>
        <p:txBody>
          <a:bodyPr spcFirstLastPara="1" wrap="square" lIns="0" tIns="45700" rIns="0" bIns="0" anchor="t" anchorCtr="0">
            <a:normAutofit/>
          </a:bodyPr>
          <a:lstStyle>
            <a:lvl1pPr marL="457200" marR="0" lvl="0" indent="-292100" algn="l">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a:lnSpc>
                <a:spcPct val="100000"/>
              </a:lnSpc>
              <a:spcBef>
                <a:spcPts val="400"/>
              </a:spcBef>
              <a:spcAft>
                <a:spcPts val="400"/>
              </a:spcAft>
              <a:buClr>
                <a:srgbClr val="000000"/>
              </a:buClr>
              <a:buSzPts val="1000"/>
              <a:buChar char="■"/>
              <a:defRPr sz="1000" i="0" u="none" strike="noStrike" cap="none">
                <a:solidFill>
                  <a:srgbClr val="000000"/>
                </a:solidFill>
              </a:defRPr>
            </a:lvl9pPr>
          </a:lstStyle>
          <a:p>
            <a:endParaRPr/>
          </a:p>
        </p:txBody>
      </p:sp>
      <p:sp>
        <p:nvSpPr>
          <p:cNvPr id="114" name="Google Shape;114;p18"/>
          <p:cNvSpPr txBox="1">
            <a:spLocks noGrp="1"/>
          </p:cNvSpPr>
          <p:nvPr>
            <p:ph type="body" idx="16"/>
          </p:nvPr>
        </p:nvSpPr>
        <p:spPr>
          <a:xfrm>
            <a:off x="4617726" y="1928296"/>
            <a:ext cx="1990800" cy="213900"/>
          </a:xfrm>
          <a:prstGeom prst="rect">
            <a:avLst/>
          </a:prstGeom>
          <a:noFill/>
          <a:ln>
            <a:noFill/>
          </a:ln>
        </p:spPr>
        <p:txBody>
          <a:bodyPr spcFirstLastPara="1" wrap="square" lIns="0" tIns="0" rIns="0" bIns="0" anchor="t" anchorCtr="0">
            <a:normAutofit/>
          </a:bodyPr>
          <a:lstStyle>
            <a:lvl1pPr marL="457200" marR="0" lvl="0" indent="-304800" algn="l">
              <a:lnSpc>
                <a:spcPct val="100000"/>
              </a:lnSpc>
              <a:spcBef>
                <a:spcPts val="0"/>
              </a:spcBef>
              <a:spcAft>
                <a:spcPts val="0"/>
              </a:spcAft>
              <a:buSzPts val="1200"/>
              <a:buChar char="●"/>
              <a:defRPr sz="1200" b="1" i="0" u="none" strike="noStrike" cap="none">
                <a:solidFill>
                  <a:schemeClr val="accent2"/>
                </a:solidFill>
              </a:defRPr>
            </a:lvl1pPr>
            <a:lvl2pPr marL="914400" marR="0" lvl="1" indent="-304800" algn="l">
              <a:lnSpc>
                <a:spcPct val="100000"/>
              </a:lnSpc>
              <a:spcBef>
                <a:spcPts val="400"/>
              </a:spcBef>
              <a:spcAft>
                <a:spcPts val="0"/>
              </a:spcAft>
              <a:buSzPts val="1200"/>
              <a:buChar char="○"/>
              <a:defRPr sz="1200" b="1" i="0" u="none" strike="noStrike" cap="none">
                <a:solidFill>
                  <a:schemeClr val="accent2"/>
                </a:solidFill>
              </a:defRPr>
            </a:lvl2pPr>
            <a:lvl3pPr marL="1371600" marR="0" lvl="2"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3pPr>
            <a:lvl4pPr marL="1828800" marR="0" lvl="3"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4pPr>
            <a:lvl5pPr marL="2286000" marR="0" lvl="4"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5pPr>
            <a:lvl6pPr marL="2743200" marR="0" lvl="5"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6pPr>
            <a:lvl7pPr marL="3200400" marR="0" lvl="6"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7pPr>
            <a:lvl8pPr marL="3657600" marR="0" lvl="7"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8pPr>
            <a:lvl9pPr marL="4114800" marR="0" lvl="8" indent="-304800" algn="l">
              <a:lnSpc>
                <a:spcPct val="100000"/>
              </a:lnSpc>
              <a:spcBef>
                <a:spcPts val="400"/>
              </a:spcBef>
              <a:spcAft>
                <a:spcPts val="400"/>
              </a:spcAft>
              <a:buClr>
                <a:schemeClr val="accent2"/>
              </a:buClr>
              <a:buSzPts val="1200"/>
              <a:buChar char="■"/>
              <a:defRPr sz="1200" b="1" i="0" u="none" strike="noStrike" cap="none">
                <a:solidFill>
                  <a:schemeClr val="accent2"/>
                </a:solidFill>
              </a:defRPr>
            </a:lvl9pPr>
          </a:lstStyle>
          <a:p>
            <a:endParaRPr/>
          </a:p>
        </p:txBody>
      </p:sp>
      <p:sp>
        <p:nvSpPr>
          <p:cNvPr id="115" name="Google Shape;115;p18"/>
          <p:cNvSpPr txBox="1">
            <a:spLocks noGrp="1"/>
          </p:cNvSpPr>
          <p:nvPr>
            <p:ph type="body" idx="17"/>
          </p:nvPr>
        </p:nvSpPr>
        <p:spPr>
          <a:xfrm>
            <a:off x="4617726" y="2154504"/>
            <a:ext cx="1990800" cy="436500"/>
          </a:xfrm>
          <a:prstGeom prst="rect">
            <a:avLst/>
          </a:prstGeom>
          <a:noFill/>
          <a:ln>
            <a:noFill/>
          </a:ln>
        </p:spPr>
        <p:txBody>
          <a:bodyPr spcFirstLastPara="1" wrap="square" lIns="0" tIns="45700" rIns="0" bIns="0" anchor="t" anchorCtr="0">
            <a:normAutofit/>
          </a:bodyPr>
          <a:lstStyle>
            <a:lvl1pPr marL="457200" marR="0" lvl="0" indent="-292100" algn="l">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a:lnSpc>
                <a:spcPct val="100000"/>
              </a:lnSpc>
              <a:spcBef>
                <a:spcPts val="400"/>
              </a:spcBef>
              <a:spcAft>
                <a:spcPts val="400"/>
              </a:spcAft>
              <a:buClr>
                <a:srgbClr val="000000"/>
              </a:buClr>
              <a:buSzPts val="1000"/>
              <a:buChar char="■"/>
              <a:defRPr sz="1000" i="0" u="none" strike="noStrike" cap="none">
                <a:solidFill>
                  <a:srgbClr val="000000"/>
                </a:solidFill>
              </a:defRPr>
            </a:lvl9pPr>
          </a:lstStyle>
          <a:p>
            <a:endParaRPr/>
          </a:p>
        </p:txBody>
      </p:sp>
      <p:sp>
        <p:nvSpPr>
          <p:cNvPr id="116" name="Google Shape;116;p18"/>
          <p:cNvSpPr txBox="1">
            <a:spLocks noGrp="1"/>
          </p:cNvSpPr>
          <p:nvPr>
            <p:ph type="body" idx="18"/>
          </p:nvPr>
        </p:nvSpPr>
        <p:spPr>
          <a:xfrm>
            <a:off x="6819699" y="1928296"/>
            <a:ext cx="1990800" cy="213900"/>
          </a:xfrm>
          <a:prstGeom prst="rect">
            <a:avLst/>
          </a:prstGeom>
          <a:noFill/>
          <a:ln>
            <a:noFill/>
          </a:ln>
        </p:spPr>
        <p:txBody>
          <a:bodyPr spcFirstLastPara="1" wrap="square" lIns="0" tIns="0" rIns="0" bIns="0" anchor="t" anchorCtr="0">
            <a:normAutofit/>
          </a:bodyPr>
          <a:lstStyle>
            <a:lvl1pPr marL="457200" marR="0" lvl="0" indent="-304800" algn="l">
              <a:lnSpc>
                <a:spcPct val="100000"/>
              </a:lnSpc>
              <a:spcBef>
                <a:spcPts val="0"/>
              </a:spcBef>
              <a:spcAft>
                <a:spcPts val="0"/>
              </a:spcAft>
              <a:buSzPts val="1200"/>
              <a:buChar char="●"/>
              <a:defRPr sz="1200" b="1" i="0" u="none" strike="noStrike" cap="none">
                <a:solidFill>
                  <a:schemeClr val="accent2"/>
                </a:solidFill>
              </a:defRPr>
            </a:lvl1pPr>
            <a:lvl2pPr marL="914400" marR="0" lvl="1" indent="-304800" algn="l">
              <a:lnSpc>
                <a:spcPct val="100000"/>
              </a:lnSpc>
              <a:spcBef>
                <a:spcPts val="400"/>
              </a:spcBef>
              <a:spcAft>
                <a:spcPts val="0"/>
              </a:spcAft>
              <a:buSzPts val="1200"/>
              <a:buChar char="○"/>
              <a:defRPr sz="1200" b="1" i="0" u="none" strike="noStrike" cap="none">
                <a:solidFill>
                  <a:schemeClr val="accent2"/>
                </a:solidFill>
              </a:defRPr>
            </a:lvl2pPr>
            <a:lvl3pPr marL="1371600" marR="0" lvl="2"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3pPr>
            <a:lvl4pPr marL="1828800" marR="0" lvl="3"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4pPr>
            <a:lvl5pPr marL="2286000" marR="0" lvl="4"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5pPr>
            <a:lvl6pPr marL="2743200" marR="0" lvl="5"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6pPr>
            <a:lvl7pPr marL="3200400" marR="0" lvl="6"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7pPr>
            <a:lvl8pPr marL="3657600" marR="0" lvl="7"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8pPr>
            <a:lvl9pPr marL="4114800" marR="0" lvl="8" indent="-304800" algn="l">
              <a:lnSpc>
                <a:spcPct val="100000"/>
              </a:lnSpc>
              <a:spcBef>
                <a:spcPts val="400"/>
              </a:spcBef>
              <a:spcAft>
                <a:spcPts val="400"/>
              </a:spcAft>
              <a:buClr>
                <a:schemeClr val="accent2"/>
              </a:buClr>
              <a:buSzPts val="1200"/>
              <a:buChar char="■"/>
              <a:defRPr sz="1200" b="1" i="0" u="none" strike="noStrike" cap="none">
                <a:solidFill>
                  <a:schemeClr val="accent2"/>
                </a:solidFill>
              </a:defRPr>
            </a:lvl9pPr>
          </a:lstStyle>
          <a:p>
            <a:endParaRPr/>
          </a:p>
        </p:txBody>
      </p:sp>
      <p:sp>
        <p:nvSpPr>
          <p:cNvPr id="117" name="Google Shape;117;p18"/>
          <p:cNvSpPr txBox="1">
            <a:spLocks noGrp="1"/>
          </p:cNvSpPr>
          <p:nvPr>
            <p:ph type="body" idx="19"/>
          </p:nvPr>
        </p:nvSpPr>
        <p:spPr>
          <a:xfrm>
            <a:off x="6819699" y="2154504"/>
            <a:ext cx="1990800" cy="436500"/>
          </a:xfrm>
          <a:prstGeom prst="rect">
            <a:avLst/>
          </a:prstGeom>
          <a:noFill/>
          <a:ln>
            <a:noFill/>
          </a:ln>
        </p:spPr>
        <p:txBody>
          <a:bodyPr spcFirstLastPara="1" wrap="square" lIns="0" tIns="45700" rIns="0" bIns="0" anchor="t" anchorCtr="0">
            <a:normAutofit/>
          </a:bodyPr>
          <a:lstStyle>
            <a:lvl1pPr marL="457200" marR="0" lvl="0" indent="-292100" algn="l">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a:lnSpc>
                <a:spcPct val="100000"/>
              </a:lnSpc>
              <a:spcBef>
                <a:spcPts val="400"/>
              </a:spcBef>
              <a:spcAft>
                <a:spcPts val="400"/>
              </a:spcAft>
              <a:buClr>
                <a:srgbClr val="000000"/>
              </a:buClr>
              <a:buSzPts val="1000"/>
              <a:buChar char="■"/>
              <a:defRPr sz="1000" i="0" u="none" strike="noStrike" cap="none">
                <a:solidFill>
                  <a:srgbClr val="000000"/>
                </a:solidFill>
              </a:defRPr>
            </a:lvl9pPr>
          </a:lstStyle>
          <a:p>
            <a:endParaRPr/>
          </a:p>
        </p:txBody>
      </p:sp>
      <p:sp>
        <p:nvSpPr>
          <p:cNvPr id="118" name="Google Shape;118;p18"/>
          <p:cNvSpPr txBox="1">
            <a:spLocks noGrp="1"/>
          </p:cNvSpPr>
          <p:nvPr>
            <p:ph type="body" idx="20"/>
          </p:nvPr>
        </p:nvSpPr>
        <p:spPr>
          <a:xfrm>
            <a:off x="343050" y="3656123"/>
            <a:ext cx="1941900" cy="213900"/>
          </a:xfrm>
          <a:prstGeom prst="rect">
            <a:avLst/>
          </a:prstGeom>
          <a:noFill/>
          <a:ln>
            <a:noFill/>
          </a:ln>
        </p:spPr>
        <p:txBody>
          <a:bodyPr spcFirstLastPara="1" wrap="square" lIns="0" tIns="0" rIns="0" bIns="0" anchor="t" anchorCtr="0">
            <a:normAutofit/>
          </a:bodyPr>
          <a:lstStyle>
            <a:lvl1pPr marL="457200" marR="0" lvl="0" indent="-304800" algn="l">
              <a:lnSpc>
                <a:spcPct val="100000"/>
              </a:lnSpc>
              <a:spcBef>
                <a:spcPts val="0"/>
              </a:spcBef>
              <a:spcAft>
                <a:spcPts val="0"/>
              </a:spcAft>
              <a:buSzPts val="1200"/>
              <a:buChar char="●"/>
              <a:defRPr sz="1200" b="1" i="0" u="none" strike="noStrike" cap="none">
                <a:solidFill>
                  <a:schemeClr val="accent2"/>
                </a:solidFill>
              </a:defRPr>
            </a:lvl1pPr>
            <a:lvl2pPr marL="914400" marR="0" lvl="1" indent="-304800" algn="l">
              <a:lnSpc>
                <a:spcPct val="100000"/>
              </a:lnSpc>
              <a:spcBef>
                <a:spcPts val="400"/>
              </a:spcBef>
              <a:spcAft>
                <a:spcPts val="0"/>
              </a:spcAft>
              <a:buSzPts val="1200"/>
              <a:buChar char="○"/>
              <a:defRPr sz="1200" b="1" i="0" u="none" strike="noStrike" cap="none">
                <a:solidFill>
                  <a:schemeClr val="accent2"/>
                </a:solidFill>
              </a:defRPr>
            </a:lvl2pPr>
            <a:lvl3pPr marL="1371600" marR="0" lvl="2"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3pPr>
            <a:lvl4pPr marL="1828800" marR="0" lvl="3"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4pPr>
            <a:lvl5pPr marL="2286000" marR="0" lvl="4"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5pPr>
            <a:lvl6pPr marL="2743200" marR="0" lvl="5"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6pPr>
            <a:lvl7pPr marL="3200400" marR="0" lvl="6"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7pPr>
            <a:lvl8pPr marL="3657600" marR="0" lvl="7"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8pPr>
            <a:lvl9pPr marL="4114800" marR="0" lvl="8" indent="-304800" algn="l">
              <a:lnSpc>
                <a:spcPct val="100000"/>
              </a:lnSpc>
              <a:spcBef>
                <a:spcPts val="400"/>
              </a:spcBef>
              <a:spcAft>
                <a:spcPts val="400"/>
              </a:spcAft>
              <a:buClr>
                <a:schemeClr val="accent2"/>
              </a:buClr>
              <a:buSzPts val="1200"/>
              <a:buChar char="■"/>
              <a:defRPr sz="1200" b="1" i="0" u="none" strike="noStrike" cap="none">
                <a:solidFill>
                  <a:schemeClr val="accent2"/>
                </a:solidFill>
              </a:defRPr>
            </a:lvl9pPr>
          </a:lstStyle>
          <a:p>
            <a:endParaRPr/>
          </a:p>
        </p:txBody>
      </p:sp>
      <p:sp>
        <p:nvSpPr>
          <p:cNvPr id="119" name="Google Shape;119;p18"/>
          <p:cNvSpPr txBox="1">
            <a:spLocks noGrp="1"/>
          </p:cNvSpPr>
          <p:nvPr>
            <p:ph type="body" idx="21"/>
          </p:nvPr>
        </p:nvSpPr>
        <p:spPr>
          <a:xfrm>
            <a:off x="2469333" y="3656123"/>
            <a:ext cx="1990800" cy="213900"/>
          </a:xfrm>
          <a:prstGeom prst="rect">
            <a:avLst/>
          </a:prstGeom>
          <a:noFill/>
          <a:ln>
            <a:noFill/>
          </a:ln>
        </p:spPr>
        <p:txBody>
          <a:bodyPr spcFirstLastPara="1" wrap="square" lIns="0" tIns="0" rIns="0" bIns="0" anchor="t" anchorCtr="0">
            <a:normAutofit/>
          </a:bodyPr>
          <a:lstStyle>
            <a:lvl1pPr marL="457200" marR="0" lvl="0" indent="-304800" algn="l">
              <a:lnSpc>
                <a:spcPct val="100000"/>
              </a:lnSpc>
              <a:spcBef>
                <a:spcPts val="0"/>
              </a:spcBef>
              <a:spcAft>
                <a:spcPts val="0"/>
              </a:spcAft>
              <a:buSzPts val="1200"/>
              <a:buChar char="●"/>
              <a:defRPr sz="1200" b="1" i="0" u="none" strike="noStrike" cap="none">
                <a:solidFill>
                  <a:schemeClr val="accent2"/>
                </a:solidFill>
              </a:defRPr>
            </a:lvl1pPr>
            <a:lvl2pPr marL="914400" marR="0" lvl="1" indent="-304800" algn="l">
              <a:lnSpc>
                <a:spcPct val="100000"/>
              </a:lnSpc>
              <a:spcBef>
                <a:spcPts val="400"/>
              </a:spcBef>
              <a:spcAft>
                <a:spcPts val="0"/>
              </a:spcAft>
              <a:buSzPts val="1200"/>
              <a:buChar char="○"/>
              <a:defRPr sz="1200" b="1" i="0" u="none" strike="noStrike" cap="none">
                <a:solidFill>
                  <a:schemeClr val="accent2"/>
                </a:solidFill>
              </a:defRPr>
            </a:lvl2pPr>
            <a:lvl3pPr marL="1371600" marR="0" lvl="2"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3pPr>
            <a:lvl4pPr marL="1828800" marR="0" lvl="3"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4pPr>
            <a:lvl5pPr marL="2286000" marR="0" lvl="4"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5pPr>
            <a:lvl6pPr marL="2743200" marR="0" lvl="5"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6pPr>
            <a:lvl7pPr marL="3200400" marR="0" lvl="6"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7pPr>
            <a:lvl8pPr marL="3657600" marR="0" lvl="7"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8pPr>
            <a:lvl9pPr marL="4114800" marR="0" lvl="8" indent="-304800" algn="l">
              <a:lnSpc>
                <a:spcPct val="100000"/>
              </a:lnSpc>
              <a:spcBef>
                <a:spcPts val="400"/>
              </a:spcBef>
              <a:spcAft>
                <a:spcPts val="400"/>
              </a:spcAft>
              <a:buClr>
                <a:schemeClr val="accent2"/>
              </a:buClr>
              <a:buSzPts val="1200"/>
              <a:buChar char="■"/>
              <a:defRPr sz="1200" b="1" i="0" u="none" strike="noStrike" cap="none">
                <a:solidFill>
                  <a:schemeClr val="accent2"/>
                </a:solidFill>
              </a:defRPr>
            </a:lvl9pPr>
          </a:lstStyle>
          <a:p>
            <a:endParaRPr/>
          </a:p>
        </p:txBody>
      </p:sp>
      <p:sp>
        <p:nvSpPr>
          <p:cNvPr id="120" name="Google Shape;120;p18"/>
          <p:cNvSpPr txBox="1">
            <a:spLocks noGrp="1"/>
          </p:cNvSpPr>
          <p:nvPr>
            <p:ph type="body" idx="22"/>
          </p:nvPr>
        </p:nvSpPr>
        <p:spPr>
          <a:xfrm>
            <a:off x="2469333" y="3873878"/>
            <a:ext cx="1990800" cy="495300"/>
          </a:xfrm>
          <a:prstGeom prst="rect">
            <a:avLst/>
          </a:prstGeom>
          <a:noFill/>
          <a:ln>
            <a:noFill/>
          </a:ln>
        </p:spPr>
        <p:txBody>
          <a:bodyPr spcFirstLastPara="1" wrap="square" lIns="0" tIns="45700" rIns="0" bIns="0" anchor="t" anchorCtr="0">
            <a:normAutofit/>
          </a:bodyPr>
          <a:lstStyle>
            <a:lvl1pPr marL="457200" marR="0" lvl="0" indent="-292100" algn="l">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a:lnSpc>
                <a:spcPct val="100000"/>
              </a:lnSpc>
              <a:spcBef>
                <a:spcPts val="400"/>
              </a:spcBef>
              <a:spcAft>
                <a:spcPts val="400"/>
              </a:spcAft>
              <a:buClr>
                <a:srgbClr val="000000"/>
              </a:buClr>
              <a:buSzPts val="1000"/>
              <a:buChar char="■"/>
              <a:defRPr sz="1000" i="0" u="none" strike="noStrike" cap="none">
                <a:solidFill>
                  <a:srgbClr val="000000"/>
                </a:solidFill>
              </a:defRPr>
            </a:lvl9pPr>
          </a:lstStyle>
          <a:p>
            <a:endParaRPr/>
          </a:p>
        </p:txBody>
      </p:sp>
      <p:sp>
        <p:nvSpPr>
          <p:cNvPr id="121" name="Google Shape;121;p18"/>
          <p:cNvSpPr txBox="1">
            <a:spLocks noGrp="1"/>
          </p:cNvSpPr>
          <p:nvPr>
            <p:ph type="body" idx="23"/>
          </p:nvPr>
        </p:nvSpPr>
        <p:spPr>
          <a:xfrm>
            <a:off x="4617726" y="3656123"/>
            <a:ext cx="1990800" cy="213900"/>
          </a:xfrm>
          <a:prstGeom prst="rect">
            <a:avLst/>
          </a:prstGeom>
          <a:noFill/>
          <a:ln>
            <a:noFill/>
          </a:ln>
        </p:spPr>
        <p:txBody>
          <a:bodyPr spcFirstLastPara="1" wrap="square" lIns="0" tIns="0" rIns="0" bIns="0" anchor="t" anchorCtr="0">
            <a:normAutofit/>
          </a:bodyPr>
          <a:lstStyle>
            <a:lvl1pPr marL="457200" marR="0" lvl="0" indent="-304800" algn="l">
              <a:lnSpc>
                <a:spcPct val="100000"/>
              </a:lnSpc>
              <a:spcBef>
                <a:spcPts val="0"/>
              </a:spcBef>
              <a:spcAft>
                <a:spcPts val="0"/>
              </a:spcAft>
              <a:buSzPts val="1200"/>
              <a:buChar char="●"/>
              <a:defRPr sz="1200" b="1" i="0" u="none" strike="noStrike" cap="none">
                <a:solidFill>
                  <a:schemeClr val="accent2"/>
                </a:solidFill>
              </a:defRPr>
            </a:lvl1pPr>
            <a:lvl2pPr marL="914400" marR="0" lvl="1" indent="-304800" algn="l">
              <a:lnSpc>
                <a:spcPct val="100000"/>
              </a:lnSpc>
              <a:spcBef>
                <a:spcPts val="400"/>
              </a:spcBef>
              <a:spcAft>
                <a:spcPts val="0"/>
              </a:spcAft>
              <a:buSzPts val="1200"/>
              <a:buChar char="○"/>
              <a:defRPr sz="1200" b="1" i="0" u="none" strike="noStrike" cap="none">
                <a:solidFill>
                  <a:schemeClr val="accent2"/>
                </a:solidFill>
              </a:defRPr>
            </a:lvl2pPr>
            <a:lvl3pPr marL="1371600" marR="0" lvl="2"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3pPr>
            <a:lvl4pPr marL="1828800" marR="0" lvl="3"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4pPr>
            <a:lvl5pPr marL="2286000" marR="0" lvl="4"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5pPr>
            <a:lvl6pPr marL="2743200" marR="0" lvl="5"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6pPr>
            <a:lvl7pPr marL="3200400" marR="0" lvl="6"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7pPr>
            <a:lvl8pPr marL="3657600" marR="0" lvl="7"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8pPr>
            <a:lvl9pPr marL="4114800" marR="0" lvl="8" indent="-304800" algn="l">
              <a:lnSpc>
                <a:spcPct val="100000"/>
              </a:lnSpc>
              <a:spcBef>
                <a:spcPts val="400"/>
              </a:spcBef>
              <a:spcAft>
                <a:spcPts val="400"/>
              </a:spcAft>
              <a:buClr>
                <a:schemeClr val="accent2"/>
              </a:buClr>
              <a:buSzPts val="1200"/>
              <a:buChar char="■"/>
              <a:defRPr sz="1200" b="1" i="0" u="none" strike="noStrike" cap="none">
                <a:solidFill>
                  <a:schemeClr val="accent2"/>
                </a:solidFill>
              </a:defRPr>
            </a:lvl9pPr>
          </a:lstStyle>
          <a:p>
            <a:endParaRPr/>
          </a:p>
        </p:txBody>
      </p:sp>
      <p:sp>
        <p:nvSpPr>
          <p:cNvPr id="122" name="Google Shape;122;p18"/>
          <p:cNvSpPr txBox="1">
            <a:spLocks noGrp="1"/>
          </p:cNvSpPr>
          <p:nvPr>
            <p:ph type="body" idx="24"/>
          </p:nvPr>
        </p:nvSpPr>
        <p:spPr>
          <a:xfrm>
            <a:off x="4617726" y="3873872"/>
            <a:ext cx="1990800" cy="495300"/>
          </a:xfrm>
          <a:prstGeom prst="rect">
            <a:avLst/>
          </a:prstGeom>
          <a:noFill/>
          <a:ln>
            <a:noFill/>
          </a:ln>
        </p:spPr>
        <p:txBody>
          <a:bodyPr spcFirstLastPara="1" wrap="square" lIns="0" tIns="45700" rIns="0" bIns="0" anchor="t" anchorCtr="0">
            <a:normAutofit/>
          </a:bodyPr>
          <a:lstStyle>
            <a:lvl1pPr marL="457200" marR="0" lvl="0" indent="-292100" algn="l">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a:lnSpc>
                <a:spcPct val="100000"/>
              </a:lnSpc>
              <a:spcBef>
                <a:spcPts val="400"/>
              </a:spcBef>
              <a:spcAft>
                <a:spcPts val="400"/>
              </a:spcAft>
              <a:buClr>
                <a:srgbClr val="000000"/>
              </a:buClr>
              <a:buSzPts val="1000"/>
              <a:buChar char="■"/>
              <a:defRPr sz="1000" i="0" u="none" strike="noStrike" cap="none">
                <a:solidFill>
                  <a:srgbClr val="000000"/>
                </a:solidFill>
              </a:defRPr>
            </a:lvl9pPr>
          </a:lstStyle>
          <a:p>
            <a:endParaRPr/>
          </a:p>
        </p:txBody>
      </p:sp>
      <p:sp>
        <p:nvSpPr>
          <p:cNvPr id="123" name="Google Shape;123;p18"/>
          <p:cNvSpPr txBox="1">
            <a:spLocks noGrp="1"/>
          </p:cNvSpPr>
          <p:nvPr>
            <p:ph type="body" idx="25"/>
          </p:nvPr>
        </p:nvSpPr>
        <p:spPr>
          <a:xfrm>
            <a:off x="6819699" y="3656123"/>
            <a:ext cx="1990800" cy="213900"/>
          </a:xfrm>
          <a:prstGeom prst="rect">
            <a:avLst/>
          </a:prstGeom>
          <a:noFill/>
          <a:ln>
            <a:noFill/>
          </a:ln>
        </p:spPr>
        <p:txBody>
          <a:bodyPr spcFirstLastPara="1" wrap="square" lIns="0" tIns="0" rIns="0" bIns="0" anchor="t" anchorCtr="0">
            <a:normAutofit/>
          </a:bodyPr>
          <a:lstStyle>
            <a:lvl1pPr marL="457200" marR="0" lvl="0" indent="-304800" algn="l">
              <a:lnSpc>
                <a:spcPct val="100000"/>
              </a:lnSpc>
              <a:spcBef>
                <a:spcPts val="0"/>
              </a:spcBef>
              <a:spcAft>
                <a:spcPts val="0"/>
              </a:spcAft>
              <a:buSzPts val="1200"/>
              <a:buChar char="●"/>
              <a:defRPr sz="1200" b="1" i="0" u="none" strike="noStrike" cap="none">
                <a:solidFill>
                  <a:schemeClr val="accent2"/>
                </a:solidFill>
              </a:defRPr>
            </a:lvl1pPr>
            <a:lvl2pPr marL="914400" marR="0" lvl="1" indent="-304800" algn="l">
              <a:lnSpc>
                <a:spcPct val="100000"/>
              </a:lnSpc>
              <a:spcBef>
                <a:spcPts val="400"/>
              </a:spcBef>
              <a:spcAft>
                <a:spcPts val="0"/>
              </a:spcAft>
              <a:buSzPts val="1200"/>
              <a:buChar char="○"/>
              <a:defRPr sz="1200" b="1" i="0" u="none" strike="noStrike" cap="none">
                <a:solidFill>
                  <a:schemeClr val="accent2"/>
                </a:solidFill>
              </a:defRPr>
            </a:lvl2pPr>
            <a:lvl3pPr marL="1371600" marR="0" lvl="2"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3pPr>
            <a:lvl4pPr marL="1828800" marR="0" lvl="3"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4pPr>
            <a:lvl5pPr marL="2286000" marR="0" lvl="4"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5pPr>
            <a:lvl6pPr marL="2743200" marR="0" lvl="5"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6pPr>
            <a:lvl7pPr marL="3200400" marR="0" lvl="6"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7pPr>
            <a:lvl8pPr marL="3657600" marR="0" lvl="7" indent="-304800" algn="l">
              <a:lnSpc>
                <a:spcPct val="100000"/>
              </a:lnSpc>
              <a:spcBef>
                <a:spcPts val="400"/>
              </a:spcBef>
              <a:spcAft>
                <a:spcPts val="0"/>
              </a:spcAft>
              <a:buClr>
                <a:schemeClr val="accent2"/>
              </a:buClr>
              <a:buSzPts val="1200"/>
              <a:buChar char="○"/>
              <a:defRPr sz="1200" b="1" i="0" u="none" strike="noStrike" cap="none">
                <a:solidFill>
                  <a:schemeClr val="accent2"/>
                </a:solidFill>
              </a:defRPr>
            </a:lvl8pPr>
            <a:lvl9pPr marL="4114800" marR="0" lvl="8" indent="-304800" algn="l">
              <a:lnSpc>
                <a:spcPct val="100000"/>
              </a:lnSpc>
              <a:spcBef>
                <a:spcPts val="400"/>
              </a:spcBef>
              <a:spcAft>
                <a:spcPts val="400"/>
              </a:spcAft>
              <a:buClr>
                <a:schemeClr val="accent2"/>
              </a:buClr>
              <a:buSzPts val="1200"/>
              <a:buChar char="■"/>
              <a:defRPr sz="1200" b="1" i="0" u="none" strike="noStrike" cap="none">
                <a:solidFill>
                  <a:schemeClr val="accent2"/>
                </a:solidFill>
              </a:defRPr>
            </a:lvl9pPr>
          </a:lstStyle>
          <a:p>
            <a:endParaRPr/>
          </a:p>
        </p:txBody>
      </p:sp>
      <p:sp>
        <p:nvSpPr>
          <p:cNvPr id="124" name="Google Shape;124;p18"/>
          <p:cNvSpPr txBox="1">
            <a:spLocks noGrp="1"/>
          </p:cNvSpPr>
          <p:nvPr>
            <p:ph type="body" idx="26"/>
          </p:nvPr>
        </p:nvSpPr>
        <p:spPr>
          <a:xfrm>
            <a:off x="6819699" y="3873871"/>
            <a:ext cx="1990800" cy="495300"/>
          </a:xfrm>
          <a:prstGeom prst="rect">
            <a:avLst/>
          </a:prstGeom>
          <a:noFill/>
          <a:ln>
            <a:noFill/>
          </a:ln>
        </p:spPr>
        <p:txBody>
          <a:bodyPr spcFirstLastPara="1" wrap="square" lIns="0" tIns="45700" rIns="0" bIns="0" anchor="t" anchorCtr="0">
            <a:normAutofit/>
          </a:bodyPr>
          <a:lstStyle>
            <a:lvl1pPr marL="457200" marR="0" lvl="0" indent="-292100" algn="l">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a:lnSpc>
                <a:spcPct val="100000"/>
              </a:lnSpc>
              <a:spcBef>
                <a:spcPts val="400"/>
              </a:spcBef>
              <a:spcAft>
                <a:spcPts val="400"/>
              </a:spcAft>
              <a:buClr>
                <a:srgbClr val="000000"/>
              </a:buClr>
              <a:buSzPts val="1000"/>
              <a:buChar char="■"/>
              <a:defRPr sz="1000" i="0" u="none" strike="noStrike" cap="none">
                <a:solidFill>
                  <a:srgbClr val="000000"/>
                </a:solidFill>
              </a:defRPr>
            </a:lvl9pPr>
          </a:lstStyle>
          <a:p>
            <a:endParaRPr/>
          </a:p>
        </p:txBody>
      </p:sp>
      <p:sp>
        <p:nvSpPr>
          <p:cNvPr id="125" name="Google Shape;125;p18"/>
          <p:cNvSpPr txBox="1">
            <a:spLocks noGrp="1"/>
          </p:cNvSpPr>
          <p:nvPr>
            <p:ph type="body" idx="27"/>
          </p:nvPr>
        </p:nvSpPr>
        <p:spPr>
          <a:xfrm>
            <a:off x="343050" y="3873878"/>
            <a:ext cx="1941900" cy="495300"/>
          </a:xfrm>
          <a:prstGeom prst="rect">
            <a:avLst/>
          </a:prstGeom>
          <a:noFill/>
          <a:ln>
            <a:noFill/>
          </a:ln>
        </p:spPr>
        <p:txBody>
          <a:bodyPr spcFirstLastPara="1" wrap="square" lIns="0" tIns="45700" rIns="0" bIns="0" anchor="t" anchorCtr="0">
            <a:normAutofit/>
          </a:bodyPr>
          <a:lstStyle>
            <a:lvl1pPr marL="457200" marR="0" lvl="0" indent="-292100" algn="l" rtl="0">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rtl="0">
              <a:lnSpc>
                <a:spcPct val="100000"/>
              </a:lnSpc>
              <a:spcBef>
                <a:spcPts val="400"/>
              </a:spcBef>
              <a:spcAft>
                <a:spcPts val="400"/>
              </a:spcAft>
              <a:buClr>
                <a:srgbClr val="000000"/>
              </a:buClr>
              <a:buSzPts val="1000"/>
              <a:buChar char="■"/>
              <a:defRPr sz="1000" i="0" u="none" strike="noStrike" cap="none">
                <a:solidFill>
                  <a:srgbClr val="000000"/>
                </a:solidFill>
              </a:defRPr>
            </a:lvl9pPr>
          </a:lstStyle>
          <a:p>
            <a:endParaRPr/>
          </a:p>
        </p:txBody>
      </p:sp>
      <p:sp>
        <p:nvSpPr>
          <p:cNvPr id="126" name="Google Shape;126;p18"/>
          <p:cNvSpPr txBox="1">
            <a:spLocks noGrp="1"/>
          </p:cNvSpPr>
          <p:nvPr>
            <p:ph type="title"/>
          </p:nvPr>
        </p:nvSpPr>
        <p:spPr>
          <a:xfrm>
            <a:off x="338325" y="326225"/>
            <a:ext cx="8467500" cy="382800"/>
          </a:xfrm>
          <a:prstGeom prst="rect">
            <a:avLst/>
          </a:prstGeom>
        </p:spPr>
        <p:txBody>
          <a:bodyPr spcFirstLastPara="1" wrap="square" lIns="0" tIns="0" rIns="0" bIns="0" anchor="b" anchorCtr="0">
            <a:normAutofit/>
          </a:bodyPr>
          <a:lstStyle>
            <a:lvl1pPr lvl="0">
              <a:spcBef>
                <a:spcPts val="0"/>
              </a:spcBef>
              <a:spcAft>
                <a:spcPts val="0"/>
              </a:spcAft>
              <a:buSzPts val="3000"/>
              <a:buNone/>
              <a:defRPr/>
            </a:lvl1pPr>
            <a:lvl2pPr lvl="1">
              <a:spcBef>
                <a:spcPts val="0"/>
              </a:spcBef>
              <a:spcAft>
                <a:spcPts val="0"/>
              </a:spcAft>
              <a:buSzPts val="2796"/>
              <a:buNone/>
              <a:defRPr/>
            </a:lvl2pPr>
            <a:lvl3pPr lvl="2">
              <a:spcBef>
                <a:spcPts val="0"/>
              </a:spcBef>
              <a:spcAft>
                <a:spcPts val="0"/>
              </a:spcAft>
              <a:buSzPts val="2796"/>
              <a:buNone/>
              <a:defRPr/>
            </a:lvl3pPr>
            <a:lvl4pPr lvl="3">
              <a:spcBef>
                <a:spcPts val="0"/>
              </a:spcBef>
              <a:spcAft>
                <a:spcPts val="0"/>
              </a:spcAft>
              <a:buSzPts val="2796"/>
              <a:buNone/>
              <a:defRPr/>
            </a:lvl4pPr>
            <a:lvl5pPr lvl="4">
              <a:spcBef>
                <a:spcPts val="0"/>
              </a:spcBef>
              <a:spcAft>
                <a:spcPts val="0"/>
              </a:spcAft>
              <a:buSzPts val="2796"/>
              <a:buNone/>
              <a:defRPr/>
            </a:lvl5pPr>
            <a:lvl6pPr lvl="5">
              <a:spcBef>
                <a:spcPts val="0"/>
              </a:spcBef>
              <a:spcAft>
                <a:spcPts val="0"/>
              </a:spcAft>
              <a:buSzPts val="2796"/>
              <a:buNone/>
              <a:defRPr/>
            </a:lvl6pPr>
            <a:lvl7pPr lvl="6">
              <a:spcBef>
                <a:spcPts val="0"/>
              </a:spcBef>
              <a:spcAft>
                <a:spcPts val="0"/>
              </a:spcAft>
              <a:buSzPts val="2796"/>
              <a:buNone/>
              <a:defRPr/>
            </a:lvl7pPr>
            <a:lvl8pPr lvl="7">
              <a:spcBef>
                <a:spcPts val="0"/>
              </a:spcBef>
              <a:spcAft>
                <a:spcPts val="0"/>
              </a:spcAft>
              <a:buSzPts val="2796"/>
              <a:buNone/>
              <a:defRPr/>
            </a:lvl8pPr>
            <a:lvl9pPr lvl="8">
              <a:spcBef>
                <a:spcPts val="0"/>
              </a:spcBef>
              <a:spcAft>
                <a:spcPts val="0"/>
              </a:spcAft>
              <a:buSzPts val="2796"/>
              <a:buNone/>
              <a:defRPr/>
            </a:lvl9pPr>
          </a:lstStyle>
          <a:p>
            <a:endParaRPr/>
          </a:p>
        </p:txBody>
      </p:sp>
      <p:sp>
        <p:nvSpPr>
          <p:cNvPr id="127" name="Google Shape;127;p18"/>
          <p:cNvSpPr txBox="1">
            <a:spLocks noGrp="1"/>
          </p:cNvSpPr>
          <p:nvPr>
            <p:ph type="subTitle" idx="28"/>
          </p:nvPr>
        </p:nvSpPr>
        <p:spPr>
          <a:xfrm>
            <a:off x="338325" y="712225"/>
            <a:ext cx="8467500" cy="166800"/>
          </a:xfrm>
          <a:prstGeom prst="rect">
            <a:avLst/>
          </a:prstGeom>
        </p:spPr>
        <p:txBody>
          <a:bodyPr spcFirstLastPara="1" wrap="square" lIns="0" tIns="0" rIns="0" bIns="0" anchor="b" anchorCtr="0">
            <a:normAutofit/>
          </a:bodyPr>
          <a:lstStyle>
            <a:lvl1pPr lvl="0">
              <a:spcBef>
                <a:spcPts val="0"/>
              </a:spcBef>
              <a:spcAft>
                <a:spcPts val="0"/>
              </a:spcAft>
              <a:buSzPts val="1200"/>
              <a:buNone/>
              <a:defRPr b="1">
                <a:highlight>
                  <a:schemeClr val="accent1"/>
                </a:highlight>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3.1 Presenters — 6 person">
  <p:cSld name="CUSTOM_23_1_1_1_1_1_1_2_1_1_1_1_2_2_1_1">
    <p:bg>
      <p:bgPr>
        <a:solidFill>
          <a:schemeClr val="lt1"/>
        </a:solidFill>
        <a:effectLst/>
      </p:bgPr>
    </p:bg>
    <p:spTree>
      <p:nvGrpSpPr>
        <p:cNvPr id="1" name="Shape 128"/>
        <p:cNvGrpSpPr/>
        <p:nvPr/>
      </p:nvGrpSpPr>
      <p:grpSpPr>
        <a:xfrm>
          <a:off x="0" y="0"/>
          <a:ext cx="0" cy="0"/>
          <a:chOff x="0" y="0"/>
          <a:chExt cx="0" cy="0"/>
        </a:xfrm>
      </p:grpSpPr>
      <p:sp>
        <p:nvSpPr>
          <p:cNvPr id="129" name="Google Shape;129;p19"/>
          <p:cNvSpPr>
            <a:spLocks noGrp="1"/>
          </p:cNvSpPr>
          <p:nvPr>
            <p:ph type="pic" idx="2"/>
          </p:nvPr>
        </p:nvSpPr>
        <p:spPr>
          <a:xfrm>
            <a:off x="338325" y="1312096"/>
            <a:ext cx="1147800" cy="1147800"/>
          </a:xfrm>
          <a:prstGeom prst="ellipse">
            <a:avLst/>
          </a:prstGeom>
          <a:noFill/>
          <a:ln w="9525" cap="flat" cmpd="sng">
            <a:solidFill>
              <a:schemeClr val="lt2"/>
            </a:solidFill>
            <a:prstDash val="solid"/>
            <a:round/>
            <a:headEnd type="none" w="sm" len="sm"/>
            <a:tailEnd type="none" w="sm" len="sm"/>
          </a:ln>
        </p:spPr>
      </p:sp>
      <p:sp>
        <p:nvSpPr>
          <p:cNvPr id="130" name="Google Shape;130;p19"/>
          <p:cNvSpPr txBox="1">
            <a:spLocks noGrp="1"/>
          </p:cNvSpPr>
          <p:nvPr>
            <p:ph type="body" idx="1"/>
          </p:nvPr>
        </p:nvSpPr>
        <p:spPr>
          <a:xfrm>
            <a:off x="1677475" y="1304621"/>
            <a:ext cx="1257600" cy="1171500"/>
          </a:xfrm>
          <a:prstGeom prst="rect">
            <a:avLst/>
          </a:prstGeom>
          <a:noFill/>
          <a:ln>
            <a:noFill/>
          </a:ln>
        </p:spPr>
        <p:txBody>
          <a:bodyPr spcFirstLastPara="1" wrap="square" lIns="0" tIns="0" rIns="0" bIns="0" anchor="ctr" anchorCtr="0">
            <a:normAutofit/>
          </a:bodyPr>
          <a:lstStyle>
            <a:lvl1pPr marL="457200" marR="0" lvl="0" indent="-317500">
              <a:lnSpc>
                <a:spcPct val="100000"/>
              </a:lnSpc>
              <a:spcBef>
                <a:spcPts val="0"/>
              </a:spcBef>
              <a:spcAft>
                <a:spcPts val="0"/>
              </a:spcAft>
              <a:buClr>
                <a:srgbClr val="000000"/>
              </a:buClr>
              <a:buSzPts val="1400"/>
              <a:buChar char="●"/>
              <a:defRPr sz="1400" b="1" i="0" u="none" strike="noStrike" cap="none">
                <a:solidFill>
                  <a:srgbClr val="000000"/>
                </a:solidFill>
              </a:defRPr>
            </a:lvl1pPr>
            <a:lvl2pPr marL="914400" marR="0" lvl="1" indent="-317500">
              <a:lnSpc>
                <a:spcPct val="100000"/>
              </a:lnSpc>
              <a:spcBef>
                <a:spcPts val="400"/>
              </a:spcBef>
              <a:spcAft>
                <a:spcPts val="0"/>
              </a:spcAft>
              <a:buClr>
                <a:srgbClr val="000000"/>
              </a:buClr>
              <a:buSzPts val="1400"/>
              <a:buChar char="○"/>
              <a:defRPr b="1" i="0" u="none" strike="noStrike" cap="none">
                <a:solidFill>
                  <a:srgbClr val="000000"/>
                </a:solidFill>
              </a:defRPr>
            </a:lvl2pPr>
            <a:lvl3pPr marL="1371600" marR="0" lvl="2" indent="-317500">
              <a:lnSpc>
                <a:spcPct val="100000"/>
              </a:lnSpc>
              <a:spcBef>
                <a:spcPts val="400"/>
              </a:spcBef>
              <a:spcAft>
                <a:spcPts val="0"/>
              </a:spcAft>
              <a:buClr>
                <a:srgbClr val="000000"/>
              </a:buClr>
              <a:buSzPts val="1400"/>
              <a:buChar char="■"/>
              <a:defRPr sz="1400" b="1" i="0" u="none" strike="noStrike" cap="none">
                <a:solidFill>
                  <a:srgbClr val="000000"/>
                </a:solidFill>
              </a:defRPr>
            </a:lvl3pPr>
            <a:lvl4pPr marL="1828800" marR="0" lvl="3" indent="-317500">
              <a:lnSpc>
                <a:spcPct val="100000"/>
              </a:lnSpc>
              <a:spcBef>
                <a:spcPts val="400"/>
              </a:spcBef>
              <a:spcAft>
                <a:spcPts val="0"/>
              </a:spcAft>
              <a:buClr>
                <a:srgbClr val="000000"/>
              </a:buClr>
              <a:buSzPts val="1400"/>
              <a:buChar char="●"/>
              <a:defRPr sz="1400" b="1" i="0" u="none" strike="noStrike" cap="none">
                <a:solidFill>
                  <a:srgbClr val="000000"/>
                </a:solidFill>
              </a:defRPr>
            </a:lvl4pPr>
            <a:lvl5pPr marL="2286000" marR="0" lvl="4" indent="-317500">
              <a:lnSpc>
                <a:spcPct val="100000"/>
              </a:lnSpc>
              <a:spcBef>
                <a:spcPts val="400"/>
              </a:spcBef>
              <a:spcAft>
                <a:spcPts val="0"/>
              </a:spcAft>
              <a:buClr>
                <a:srgbClr val="000000"/>
              </a:buClr>
              <a:buSzPts val="1400"/>
              <a:buChar char="○"/>
              <a:defRPr sz="1400" b="1" i="0" u="none" strike="noStrike" cap="none">
                <a:solidFill>
                  <a:srgbClr val="000000"/>
                </a:solidFill>
              </a:defRPr>
            </a:lvl5pPr>
            <a:lvl6pPr marL="2743200" marR="0" lvl="5" indent="-317500">
              <a:lnSpc>
                <a:spcPct val="100000"/>
              </a:lnSpc>
              <a:spcBef>
                <a:spcPts val="400"/>
              </a:spcBef>
              <a:spcAft>
                <a:spcPts val="0"/>
              </a:spcAft>
              <a:buClr>
                <a:srgbClr val="000000"/>
              </a:buClr>
              <a:buSzPts val="1400"/>
              <a:buChar char="■"/>
              <a:defRPr sz="1400" b="1" i="0" u="none" strike="noStrike" cap="none">
                <a:solidFill>
                  <a:srgbClr val="000000"/>
                </a:solidFill>
              </a:defRPr>
            </a:lvl6pPr>
            <a:lvl7pPr marL="3200400" marR="0" lvl="6" indent="-317500">
              <a:lnSpc>
                <a:spcPct val="100000"/>
              </a:lnSpc>
              <a:spcBef>
                <a:spcPts val="400"/>
              </a:spcBef>
              <a:spcAft>
                <a:spcPts val="0"/>
              </a:spcAft>
              <a:buClr>
                <a:srgbClr val="000000"/>
              </a:buClr>
              <a:buSzPts val="1400"/>
              <a:buChar char="●"/>
              <a:defRPr sz="1400" b="1" i="0" u="none" strike="noStrike" cap="none">
                <a:solidFill>
                  <a:srgbClr val="000000"/>
                </a:solidFill>
              </a:defRPr>
            </a:lvl7pPr>
            <a:lvl8pPr marL="3657600" marR="0" lvl="7" indent="-317500">
              <a:lnSpc>
                <a:spcPct val="100000"/>
              </a:lnSpc>
              <a:spcBef>
                <a:spcPts val="400"/>
              </a:spcBef>
              <a:spcAft>
                <a:spcPts val="0"/>
              </a:spcAft>
              <a:buClr>
                <a:srgbClr val="000000"/>
              </a:buClr>
              <a:buSzPts val="1400"/>
              <a:buChar char="○"/>
              <a:defRPr sz="1400" b="1" i="0" u="none" strike="noStrike" cap="none">
                <a:solidFill>
                  <a:srgbClr val="000000"/>
                </a:solidFill>
              </a:defRPr>
            </a:lvl8pPr>
            <a:lvl9pPr marL="4114800" marR="0" lvl="8" indent="-317500">
              <a:lnSpc>
                <a:spcPct val="100000"/>
              </a:lnSpc>
              <a:spcBef>
                <a:spcPts val="400"/>
              </a:spcBef>
              <a:spcAft>
                <a:spcPts val="400"/>
              </a:spcAft>
              <a:buClr>
                <a:srgbClr val="000000"/>
              </a:buClr>
              <a:buSzPts val="1400"/>
              <a:buChar char="■"/>
              <a:defRPr sz="1400" b="1" i="0" u="none" strike="noStrike" cap="none">
                <a:solidFill>
                  <a:srgbClr val="000000"/>
                </a:solidFill>
              </a:defRPr>
            </a:lvl9pPr>
          </a:lstStyle>
          <a:p>
            <a:endParaRPr/>
          </a:p>
        </p:txBody>
      </p:sp>
      <p:sp>
        <p:nvSpPr>
          <p:cNvPr id="131" name="Google Shape;131;p19"/>
          <p:cNvSpPr>
            <a:spLocks noGrp="1"/>
          </p:cNvSpPr>
          <p:nvPr>
            <p:ph type="pic" idx="3"/>
          </p:nvPr>
        </p:nvSpPr>
        <p:spPr>
          <a:xfrm>
            <a:off x="338325" y="3015074"/>
            <a:ext cx="1147800" cy="1147800"/>
          </a:xfrm>
          <a:prstGeom prst="ellipse">
            <a:avLst/>
          </a:prstGeom>
          <a:noFill/>
          <a:ln w="9525" cap="flat" cmpd="sng">
            <a:solidFill>
              <a:schemeClr val="lt2"/>
            </a:solidFill>
            <a:prstDash val="solid"/>
            <a:round/>
            <a:headEnd type="none" w="sm" len="sm"/>
            <a:tailEnd type="none" w="sm" len="sm"/>
          </a:ln>
        </p:spPr>
      </p:sp>
      <p:sp>
        <p:nvSpPr>
          <p:cNvPr id="132" name="Google Shape;132;p19"/>
          <p:cNvSpPr txBox="1">
            <a:spLocks noGrp="1"/>
          </p:cNvSpPr>
          <p:nvPr>
            <p:ph type="body" idx="4"/>
          </p:nvPr>
        </p:nvSpPr>
        <p:spPr>
          <a:xfrm>
            <a:off x="1677475" y="3003224"/>
            <a:ext cx="1257600" cy="1171500"/>
          </a:xfrm>
          <a:prstGeom prst="rect">
            <a:avLst/>
          </a:prstGeom>
          <a:noFill/>
          <a:ln>
            <a:noFill/>
          </a:ln>
        </p:spPr>
        <p:txBody>
          <a:bodyPr spcFirstLastPara="1" wrap="square" lIns="0" tIns="0" rIns="0" bIns="0" anchor="ctr" anchorCtr="0">
            <a:normAutofit/>
          </a:bodyPr>
          <a:lstStyle>
            <a:lvl1pPr marL="457200" marR="0" lvl="0" indent="-317500">
              <a:lnSpc>
                <a:spcPct val="100000"/>
              </a:lnSpc>
              <a:spcBef>
                <a:spcPts val="0"/>
              </a:spcBef>
              <a:spcAft>
                <a:spcPts val="0"/>
              </a:spcAft>
              <a:buClr>
                <a:srgbClr val="000000"/>
              </a:buClr>
              <a:buSzPts val="1400"/>
              <a:buChar char="●"/>
              <a:defRPr sz="1400" b="1" i="0" u="none" strike="noStrike" cap="none">
                <a:solidFill>
                  <a:srgbClr val="000000"/>
                </a:solidFill>
              </a:defRPr>
            </a:lvl1pPr>
            <a:lvl2pPr marL="914400" marR="0" lvl="1" indent="-317500">
              <a:lnSpc>
                <a:spcPct val="100000"/>
              </a:lnSpc>
              <a:spcBef>
                <a:spcPts val="400"/>
              </a:spcBef>
              <a:spcAft>
                <a:spcPts val="0"/>
              </a:spcAft>
              <a:buClr>
                <a:srgbClr val="000000"/>
              </a:buClr>
              <a:buSzPts val="1400"/>
              <a:buChar char="○"/>
              <a:defRPr b="1" i="0" u="none" strike="noStrike" cap="none">
                <a:solidFill>
                  <a:srgbClr val="000000"/>
                </a:solidFill>
              </a:defRPr>
            </a:lvl2pPr>
            <a:lvl3pPr marL="1371600" marR="0" lvl="2" indent="-317500">
              <a:lnSpc>
                <a:spcPct val="100000"/>
              </a:lnSpc>
              <a:spcBef>
                <a:spcPts val="400"/>
              </a:spcBef>
              <a:spcAft>
                <a:spcPts val="0"/>
              </a:spcAft>
              <a:buClr>
                <a:srgbClr val="000000"/>
              </a:buClr>
              <a:buSzPts val="1400"/>
              <a:buChar char="■"/>
              <a:defRPr sz="1400" b="1" i="0" u="none" strike="noStrike" cap="none">
                <a:solidFill>
                  <a:srgbClr val="000000"/>
                </a:solidFill>
              </a:defRPr>
            </a:lvl3pPr>
            <a:lvl4pPr marL="1828800" marR="0" lvl="3" indent="-317500">
              <a:lnSpc>
                <a:spcPct val="100000"/>
              </a:lnSpc>
              <a:spcBef>
                <a:spcPts val="400"/>
              </a:spcBef>
              <a:spcAft>
                <a:spcPts val="0"/>
              </a:spcAft>
              <a:buClr>
                <a:srgbClr val="000000"/>
              </a:buClr>
              <a:buSzPts val="1400"/>
              <a:buChar char="●"/>
              <a:defRPr sz="1400" b="1" i="0" u="none" strike="noStrike" cap="none">
                <a:solidFill>
                  <a:srgbClr val="000000"/>
                </a:solidFill>
              </a:defRPr>
            </a:lvl4pPr>
            <a:lvl5pPr marL="2286000" marR="0" lvl="4" indent="-317500">
              <a:lnSpc>
                <a:spcPct val="100000"/>
              </a:lnSpc>
              <a:spcBef>
                <a:spcPts val="400"/>
              </a:spcBef>
              <a:spcAft>
                <a:spcPts val="0"/>
              </a:spcAft>
              <a:buClr>
                <a:srgbClr val="000000"/>
              </a:buClr>
              <a:buSzPts val="1400"/>
              <a:buChar char="○"/>
              <a:defRPr sz="1400" b="1" i="0" u="none" strike="noStrike" cap="none">
                <a:solidFill>
                  <a:srgbClr val="000000"/>
                </a:solidFill>
              </a:defRPr>
            </a:lvl5pPr>
            <a:lvl6pPr marL="2743200" marR="0" lvl="5" indent="-317500">
              <a:lnSpc>
                <a:spcPct val="100000"/>
              </a:lnSpc>
              <a:spcBef>
                <a:spcPts val="400"/>
              </a:spcBef>
              <a:spcAft>
                <a:spcPts val="0"/>
              </a:spcAft>
              <a:buClr>
                <a:srgbClr val="000000"/>
              </a:buClr>
              <a:buSzPts val="1400"/>
              <a:buChar char="■"/>
              <a:defRPr sz="1400" b="1" i="0" u="none" strike="noStrike" cap="none">
                <a:solidFill>
                  <a:srgbClr val="000000"/>
                </a:solidFill>
              </a:defRPr>
            </a:lvl6pPr>
            <a:lvl7pPr marL="3200400" marR="0" lvl="6" indent="-317500">
              <a:lnSpc>
                <a:spcPct val="100000"/>
              </a:lnSpc>
              <a:spcBef>
                <a:spcPts val="400"/>
              </a:spcBef>
              <a:spcAft>
                <a:spcPts val="0"/>
              </a:spcAft>
              <a:buClr>
                <a:srgbClr val="000000"/>
              </a:buClr>
              <a:buSzPts val="1400"/>
              <a:buChar char="●"/>
              <a:defRPr sz="1400" b="1" i="0" u="none" strike="noStrike" cap="none">
                <a:solidFill>
                  <a:srgbClr val="000000"/>
                </a:solidFill>
              </a:defRPr>
            </a:lvl7pPr>
            <a:lvl8pPr marL="3657600" marR="0" lvl="7" indent="-317500">
              <a:lnSpc>
                <a:spcPct val="100000"/>
              </a:lnSpc>
              <a:spcBef>
                <a:spcPts val="400"/>
              </a:spcBef>
              <a:spcAft>
                <a:spcPts val="0"/>
              </a:spcAft>
              <a:buClr>
                <a:srgbClr val="000000"/>
              </a:buClr>
              <a:buSzPts val="1400"/>
              <a:buChar char="○"/>
              <a:defRPr sz="1400" b="1" i="0" u="none" strike="noStrike" cap="none">
                <a:solidFill>
                  <a:srgbClr val="000000"/>
                </a:solidFill>
              </a:defRPr>
            </a:lvl8pPr>
            <a:lvl9pPr marL="4114800" marR="0" lvl="8" indent="-317500">
              <a:lnSpc>
                <a:spcPct val="100000"/>
              </a:lnSpc>
              <a:spcBef>
                <a:spcPts val="400"/>
              </a:spcBef>
              <a:spcAft>
                <a:spcPts val="400"/>
              </a:spcAft>
              <a:buClr>
                <a:srgbClr val="000000"/>
              </a:buClr>
              <a:buSzPts val="1400"/>
              <a:buChar char="■"/>
              <a:defRPr sz="1400" b="1" i="0" u="none" strike="noStrike" cap="none">
                <a:solidFill>
                  <a:srgbClr val="000000"/>
                </a:solidFill>
              </a:defRPr>
            </a:lvl9pPr>
          </a:lstStyle>
          <a:p>
            <a:endParaRPr/>
          </a:p>
        </p:txBody>
      </p:sp>
      <p:sp>
        <p:nvSpPr>
          <p:cNvPr id="133" name="Google Shape;133;p19"/>
          <p:cNvSpPr>
            <a:spLocks noGrp="1"/>
          </p:cNvSpPr>
          <p:nvPr>
            <p:ph type="pic" idx="5"/>
          </p:nvPr>
        </p:nvSpPr>
        <p:spPr>
          <a:xfrm>
            <a:off x="3211988" y="1312096"/>
            <a:ext cx="1147800" cy="1147800"/>
          </a:xfrm>
          <a:prstGeom prst="ellipse">
            <a:avLst/>
          </a:prstGeom>
          <a:noFill/>
          <a:ln w="9525" cap="flat" cmpd="sng">
            <a:solidFill>
              <a:schemeClr val="lt2"/>
            </a:solidFill>
            <a:prstDash val="solid"/>
            <a:round/>
            <a:headEnd type="none" w="sm" len="sm"/>
            <a:tailEnd type="none" w="sm" len="sm"/>
          </a:ln>
        </p:spPr>
      </p:sp>
      <p:sp>
        <p:nvSpPr>
          <p:cNvPr id="134" name="Google Shape;134;p19"/>
          <p:cNvSpPr txBox="1">
            <a:spLocks noGrp="1"/>
          </p:cNvSpPr>
          <p:nvPr>
            <p:ph type="body" idx="6"/>
          </p:nvPr>
        </p:nvSpPr>
        <p:spPr>
          <a:xfrm>
            <a:off x="4612625" y="1304621"/>
            <a:ext cx="1257600" cy="1171500"/>
          </a:xfrm>
          <a:prstGeom prst="rect">
            <a:avLst/>
          </a:prstGeom>
          <a:noFill/>
          <a:ln>
            <a:noFill/>
          </a:ln>
        </p:spPr>
        <p:txBody>
          <a:bodyPr spcFirstLastPara="1" wrap="square" lIns="0" tIns="0" rIns="0" bIns="0" anchor="ctr" anchorCtr="0">
            <a:normAutofit/>
          </a:bodyPr>
          <a:lstStyle>
            <a:lvl1pPr marL="457200" marR="0" lvl="0" indent="-317500">
              <a:lnSpc>
                <a:spcPct val="100000"/>
              </a:lnSpc>
              <a:spcBef>
                <a:spcPts val="0"/>
              </a:spcBef>
              <a:spcAft>
                <a:spcPts val="0"/>
              </a:spcAft>
              <a:buClr>
                <a:srgbClr val="000000"/>
              </a:buClr>
              <a:buSzPts val="1400"/>
              <a:buChar char="●"/>
              <a:defRPr sz="1400" b="1" i="0" u="none" strike="noStrike" cap="none">
                <a:solidFill>
                  <a:srgbClr val="000000"/>
                </a:solidFill>
              </a:defRPr>
            </a:lvl1pPr>
            <a:lvl2pPr marL="914400" marR="0" lvl="1" indent="-317500">
              <a:lnSpc>
                <a:spcPct val="100000"/>
              </a:lnSpc>
              <a:spcBef>
                <a:spcPts val="400"/>
              </a:spcBef>
              <a:spcAft>
                <a:spcPts val="0"/>
              </a:spcAft>
              <a:buClr>
                <a:srgbClr val="000000"/>
              </a:buClr>
              <a:buSzPts val="1400"/>
              <a:buChar char="○"/>
              <a:defRPr b="1" i="0" u="none" strike="noStrike" cap="none">
                <a:solidFill>
                  <a:srgbClr val="000000"/>
                </a:solidFill>
              </a:defRPr>
            </a:lvl2pPr>
            <a:lvl3pPr marL="1371600" marR="0" lvl="2" indent="-317500">
              <a:lnSpc>
                <a:spcPct val="100000"/>
              </a:lnSpc>
              <a:spcBef>
                <a:spcPts val="400"/>
              </a:spcBef>
              <a:spcAft>
                <a:spcPts val="0"/>
              </a:spcAft>
              <a:buClr>
                <a:srgbClr val="000000"/>
              </a:buClr>
              <a:buSzPts val="1400"/>
              <a:buChar char="■"/>
              <a:defRPr sz="1400" b="1" i="0" u="none" strike="noStrike" cap="none">
                <a:solidFill>
                  <a:srgbClr val="000000"/>
                </a:solidFill>
              </a:defRPr>
            </a:lvl3pPr>
            <a:lvl4pPr marL="1828800" marR="0" lvl="3" indent="-317500">
              <a:lnSpc>
                <a:spcPct val="100000"/>
              </a:lnSpc>
              <a:spcBef>
                <a:spcPts val="400"/>
              </a:spcBef>
              <a:spcAft>
                <a:spcPts val="0"/>
              </a:spcAft>
              <a:buClr>
                <a:srgbClr val="000000"/>
              </a:buClr>
              <a:buSzPts val="1400"/>
              <a:buChar char="●"/>
              <a:defRPr sz="1400" b="1" i="0" u="none" strike="noStrike" cap="none">
                <a:solidFill>
                  <a:srgbClr val="000000"/>
                </a:solidFill>
              </a:defRPr>
            </a:lvl4pPr>
            <a:lvl5pPr marL="2286000" marR="0" lvl="4" indent="-317500">
              <a:lnSpc>
                <a:spcPct val="100000"/>
              </a:lnSpc>
              <a:spcBef>
                <a:spcPts val="400"/>
              </a:spcBef>
              <a:spcAft>
                <a:spcPts val="0"/>
              </a:spcAft>
              <a:buClr>
                <a:srgbClr val="000000"/>
              </a:buClr>
              <a:buSzPts val="1400"/>
              <a:buChar char="○"/>
              <a:defRPr sz="1400" b="1" i="0" u="none" strike="noStrike" cap="none">
                <a:solidFill>
                  <a:srgbClr val="000000"/>
                </a:solidFill>
              </a:defRPr>
            </a:lvl5pPr>
            <a:lvl6pPr marL="2743200" marR="0" lvl="5" indent="-317500">
              <a:lnSpc>
                <a:spcPct val="100000"/>
              </a:lnSpc>
              <a:spcBef>
                <a:spcPts val="400"/>
              </a:spcBef>
              <a:spcAft>
                <a:spcPts val="0"/>
              </a:spcAft>
              <a:buClr>
                <a:srgbClr val="000000"/>
              </a:buClr>
              <a:buSzPts val="1400"/>
              <a:buChar char="■"/>
              <a:defRPr sz="1400" b="1" i="0" u="none" strike="noStrike" cap="none">
                <a:solidFill>
                  <a:srgbClr val="000000"/>
                </a:solidFill>
              </a:defRPr>
            </a:lvl6pPr>
            <a:lvl7pPr marL="3200400" marR="0" lvl="6" indent="-317500">
              <a:lnSpc>
                <a:spcPct val="100000"/>
              </a:lnSpc>
              <a:spcBef>
                <a:spcPts val="400"/>
              </a:spcBef>
              <a:spcAft>
                <a:spcPts val="0"/>
              </a:spcAft>
              <a:buClr>
                <a:srgbClr val="000000"/>
              </a:buClr>
              <a:buSzPts val="1400"/>
              <a:buChar char="●"/>
              <a:defRPr sz="1400" b="1" i="0" u="none" strike="noStrike" cap="none">
                <a:solidFill>
                  <a:srgbClr val="000000"/>
                </a:solidFill>
              </a:defRPr>
            </a:lvl7pPr>
            <a:lvl8pPr marL="3657600" marR="0" lvl="7" indent="-317500">
              <a:lnSpc>
                <a:spcPct val="100000"/>
              </a:lnSpc>
              <a:spcBef>
                <a:spcPts val="400"/>
              </a:spcBef>
              <a:spcAft>
                <a:spcPts val="0"/>
              </a:spcAft>
              <a:buClr>
                <a:srgbClr val="000000"/>
              </a:buClr>
              <a:buSzPts val="1400"/>
              <a:buChar char="○"/>
              <a:defRPr sz="1400" b="1" i="0" u="none" strike="noStrike" cap="none">
                <a:solidFill>
                  <a:srgbClr val="000000"/>
                </a:solidFill>
              </a:defRPr>
            </a:lvl8pPr>
            <a:lvl9pPr marL="4114800" marR="0" lvl="8" indent="-317500">
              <a:lnSpc>
                <a:spcPct val="100000"/>
              </a:lnSpc>
              <a:spcBef>
                <a:spcPts val="400"/>
              </a:spcBef>
              <a:spcAft>
                <a:spcPts val="400"/>
              </a:spcAft>
              <a:buClr>
                <a:srgbClr val="000000"/>
              </a:buClr>
              <a:buSzPts val="1400"/>
              <a:buChar char="■"/>
              <a:defRPr sz="1400" b="1" i="0" u="none" strike="noStrike" cap="none">
                <a:solidFill>
                  <a:srgbClr val="000000"/>
                </a:solidFill>
              </a:defRPr>
            </a:lvl9pPr>
          </a:lstStyle>
          <a:p>
            <a:endParaRPr/>
          </a:p>
        </p:txBody>
      </p:sp>
      <p:sp>
        <p:nvSpPr>
          <p:cNvPr id="135" name="Google Shape;135;p19"/>
          <p:cNvSpPr>
            <a:spLocks noGrp="1"/>
          </p:cNvSpPr>
          <p:nvPr>
            <p:ph type="pic" idx="7"/>
          </p:nvPr>
        </p:nvSpPr>
        <p:spPr>
          <a:xfrm>
            <a:off x="3211988" y="3015074"/>
            <a:ext cx="1147800" cy="1147800"/>
          </a:xfrm>
          <a:prstGeom prst="ellipse">
            <a:avLst/>
          </a:prstGeom>
          <a:noFill/>
          <a:ln w="9525" cap="flat" cmpd="sng">
            <a:solidFill>
              <a:schemeClr val="lt2"/>
            </a:solidFill>
            <a:prstDash val="solid"/>
            <a:round/>
            <a:headEnd type="none" w="sm" len="sm"/>
            <a:tailEnd type="none" w="sm" len="sm"/>
          </a:ln>
        </p:spPr>
      </p:sp>
      <p:sp>
        <p:nvSpPr>
          <p:cNvPr id="136" name="Google Shape;136;p19"/>
          <p:cNvSpPr txBox="1">
            <a:spLocks noGrp="1"/>
          </p:cNvSpPr>
          <p:nvPr>
            <p:ph type="body" idx="8"/>
          </p:nvPr>
        </p:nvSpPr>
        <p:spPr>
          <a:xfrm>
            <a:off x="4612625" y="3003224"/>
            <a:ext cx="1257600" cy="1171500"/>
          </a:xfrm>
          <a:prstGeom prst="rect">
            <a:avLst/>
          </a:prstGeom>
          <a:noFill/>
          <a:ln>
            <a:noFill/>
          </a:ln>
        </p:spPr>
        <p:txBody>
          <a:bodyPr spcFirstLastPara="1" wrap="square" lIns="0" tIns="0" rIns="0" bIns="0" anchor="ctr" anchorCtr="0">
            <a:normAutofit/>
          </a:bodyPr>
          <a:lstStyle>
            <a:lvl1pPr marL="457200" marR="0" lvl="0" indent="-317500">
              <a:lnSpc>
                <a:spcPct val="100000"/>
              </a:lnSpc>
              <a:spcBef>
                <a:spcPts val="0"/>
              </a:spcBef>
              <a:spcAft>
                <a:spcPts val="0"/>
              </a:spcAft>
              <a:buClr>
                <a:srgbClr val="000000"/>
              </a:buClr>
              <a:buSzPts val="1400"/>
              <a:buChar char="●"/>
              <a:defRPr sz="1400" b="1" i="0" u="none" strike="noStrike" cap="none">
                <a:solidFill>
                  <a:srgbClr val="000000"/>
                </a:solidFill>
              </a:defRPr>
            </a:lvl1pPr>
            <a:lvl2pPr marL="914400" marR="0" lvl="1" indent="-317500">
              <a:lnSpc>
                <a:spcPct val="100000"/>
              </a:lnSpc>
              <a:spcBef>
                <a:spcPts val="400"/>
              </a:spcBef>
              <a:spcAft>
                <a:spcPts val="0"/>
              </a:spcAft>
              <a:buClr>
                <a:srgbClr val="000000"/>
              </a:buClr>
              <a:buSzPts val="1400"/>
              <a:buChar char="○"/>
              <a:defRPr b="1" i="0" u="none" strike="noStrike" cap="none">
                <a:solidFill>
                  <a:srgbClr val="000000"/>
                </a:solidFill>
              </a:defRPr>
            </a:lvl2pPr>
            <a:lvl3pPr marL="1371600" marR="0" lvl="2" indent="-317500">
              <a:lnSpc>
                <a:spcPct val="100000"/>
              </a:lnSpc>
              <a:spcBef>
                <a:spcPts val="400"/>
              </a:spcBef>
              <a:spcAft>
                <a:spcPts val="0"/>
              </a:spcAft>
              <a:buClr>
                <a:srgbClr val="000000"/>
              </a:buClr>
              <a:buSzPts val="1400"/>
              <a:buChar char="■"/>
              <a:defRPr sz="1400" b="1" i="0" u="none" strike="noStrike" cap="none">
                <a:solidFill>
                  <a:srgbClr val="000000"/>
                </a:solidFill>
              </a:defRPr>
            </a:lvl3pPr>
            <a:lvl4pPr marL="1828800" marR="0" lvl="3" indent="-317500">
              <a:lnSpc>
                <a:spcPct val="100000"/>
              </a:lnSpc>
              <a:spcBef>
                <a:spcPts val="400"/>
              </a:spcBef>
              <a:spcAft>
                <a:spcPts val="0"/>
              </a:spcAft>
              <a:buClr>
                <a:srgbClr val="000000"/>
              </a:buClr>
              <a:buSzPts val="1400"/>
              <a:buChar char="●"/>
              <a:defRPr sz="1400" b="1" i="0" u="none" strike="noStrike" cap="none">
                <a:solidFill>
                  <a:srgbClr val="000000"/>
                </a:solidFill>
              </a:defRPr>
            </a:lvl4pPr>
            <a:lvl5pPr marL="2286000" marR="0" lvl="4" indent="-317500">
              <a:lnSpc>
                <a:spcPct val="100000"/>
              </a:lnSpc>
              <a:spcBef>
                <a:spcPts val="400"/>
              </a:spcBef>
              <a:spcAft>
                <a:spcPts val="0"/>
              </a:spcAft>
              <a:buClr>
                <a:srgbClr val="000000"/>
              </a:buClr>
              <a:buSzPts val="1400"/>
              <a:buChar char="○"/>
              <a:defRPr sz="1400" b="1" i="0" u="none" strike="noStrike" cap="none">
                <a:solidFill>
                  <a:srgbClr val="000000"/>
                </a:solidFill>
              </a:defRPr>
            </a:lvl5pPr>
            <a:lvl6pPr marL="2743200" marR="0" lvl="5" indent="-317500">
              <a:lnSpc>
                <a:spcPct val="100000"/>
              </a:lnSpc>
              <a:spcBef>
                <a:spcPts val="400"/>
              </a:spcBef>
              <a:spcAft>
                <a:spcPts val="0"/>
              </a:spcAft>
              <a:buClr>
                <a:srgbClr val="000000"/>
              </a:buClr>
              <a:buSzPts val="1400"/>
              <a:buChar char="■"/>
              <a:defRPr sz="1400" b="1" i="0" u="none" strike="noStrike" cap="none">
                <a:solidFill>
                  <a:srgbClr val="000000"/>
                </a:solidFill>
              </a:defRPr>
            </a:lvl6pPr>
            <a:lvl7pPr marL="3200400" marR="0" lvl="6" indent="-317500">
              <a:lnSpc>
                <a:spcPct val="100000"/>
              </a:lnSpc>
              <a:spcBef>
                <a:spcPts val="400"/>
              </a:spcBef>
              <a:spcAft>
                <a:spcPts val="0"/>
              </a:spcAft>
              <a:buClr>
                <a:srgbClr val="000000"/>
              </a:buClr>
              <a:buSzPts val="1400"/>
              <a:buChar char="●"/>
              <a:defRPr sz="1400" b="1" i="0" u="none" strike="noStrike" cap="none">
                <a:solidFill>
                  <a:srgbClr val="000000"/>
                </a:solidFill>
              </a:defRPr>
            </a:lvl7pPr>
            <a:lvl8pPr marL="3657600" marR="0" lvl="7" indent="-317500">
              <a:lnSpc>
                <a:spcPct val="100000"/>
              </a:lnSpc>
              <a:spcBef>
                <a:spcPts val="400"/>
              </a:spcBef>
              <a:spcAft>
                <a:spcPts val="0"/>
              </a:spcAft>
              <a:buClr>
                <a:srgbClr val="000000"/>
              </a:buClr>
              <a:buSzPts val="1400"/>
              <a:buChar char="○"/>
              <a:defRPr sz="1400" b="1" i="0" u="none" strike="noStrike" cap="none">
                <a:solidFill>
                  <a:srgbClr val="000000"/>
                </a:solidFill>
              </a:defRPr>
            </a:lvl8pPr>
            <a:lvl9pPr marL="4114800" marR="0" lvl="8" indent="-317500">
              <a:lnSpc>
                <a:spcPct val="100000"/>
              </a:lnSpc>
              <a:spcBef>
                <a:spcPts val="400"/>
              </a:spcBef>
              <a:spcAft>
                <a:spcPts val="400"/>
              </a:spcAft>
              <a:buClr>
                <a:srgbClr val="000000"/>
              </a:buClr>
              <a:buSzPts val="1400"/>
              <a:buChar char="■"/>
              <a:defRPr sz="1400" b="1" i="0" u="none" strike="noStrike" cap="none">
                <a:solidFill>
                  <a:srgbClr val="000000"/>
                </a:solidFill>
              </a:defRPr>
            </a:lvl9pPr>
          </a:lstStyle>
          <a:p>
            <a:endParaRPr/>
          </a:p>
        </p:txBody>
      </p:sp>
      <p:sp>
        <p:nvSpPr>
          <p:cNvPr id="137" name="Google Shape;137;p19"/>
          <p:cNvSpPr>
            <a:spLocks noGrp="1"/>
          </p:cNvSpPr>
          <p:nvPr>
            <p:ph type="pic" idx="9"/>
          </p:nvPr>
        </p:nvSpPr>
        <p:spPr>
          <a:xfrm>
            <a:off x="6085650" y="1312096"/>
            <a:ext cx="1147800" cy="1147800"/>
          </a:xfrm>
          <a:prstGeom prst="ellipse">
            <a:avLst/>
          </a:prstGeom>
          <a:noFill/>
          <a:ln w="9525" cap="flat" cmpd="sng">
            <a:solidFill>
              <a:schemeClr val="lt2"/>
            </a:solidFill>
            <a:prstDash val="solid"/>
            <a:round/>
            <a:headEnd type="none" w="sm" len="sm"/>
            <a:tailEnd type="none" w="sm" len="sm"/>
          </a:ln>
        </p:spPr>
      </p:sp>
      <p:sp>
        <p:nvSpPr>
          <p:cNvPr id="138" name="Google Shape;138;p19"/>
          <p:cNvSpPr txBox="1">
            <a:spLocks noGrp="1"/>
          </p:cNvSpPr>
          <p:nvPr>
            <p:ph type="body" idx="13"/>
          </p:nvPr>
        </p:nvSpPr>
        <p:spPr>
          <a:xfrm>
            <a:off x="7547775" y="1304621"/>
            <a:ext cx="1257600" cy="1171500"/>
          </a:xfrm>
          <a:prstGeom prst="rect">
            <a:avLst/>
          </a:prstGeom>
          <a:noFill/>
          <a:ln>
            <a:noFill/>
          </a:ln>
        </p:spPr>
        <p:txBody>
          <a:bodyPr spcFirstLastPara="1" wrap="square" lIns="0" tIns="0" rIns="0" bIns="0" anchor="ctr" anchorCtr="0">
            <a:normAutofit/>
          </a:bodyPr>
          <a:lstStyle>
            <a:lvl1pPr marL="457200" marR="0" lvl="0" indent="-317500">
              <a:lnSpc>
                <a:spcPct val="100000"/>
              </a:lnSpc>
              <a:spcBef>
                <a:spcPts val="0"/>
              </a:spcBef>
              <a:spcAft>
                <a:spcPts val="0"/>
              </a:spcAft>
              <a:buClr>
                <a:srgbClr val="000000"/>
              </a:buClr>
              <a:buSzPts val="1400"/>
              <a:buChar char="●"/>
              <a:defRPr sz="1400" b="1" i="0" u="none" strike="noStrike" cap="none">
                <a:solidFill>
                  <a:srgbClr val="000000"/>
                </a:solidFill>
              </a:defRPr>
            </a:lvl1pPr>
            <a:lvl2pPr marL="914400" marR="0" lvl="1" indent="-317500">
              <a:lnSpc>
                <a:spcPct val="100000"/>
              </a:lnSpc>
              <a:spcBef>
                <a:spcPts val="400"/>
              </a:spcBef>
              <a:spcAft>
                <a:spcPts val="0"/>
              </a:spcAft>
              <a:buClr>
                <a:srgbClr val="000000"/>
              </a:buClr>
              <a:buSzPts val="1400"/>
              <a:buChar char="○"/>
              <a:defRPr b="1" i="0" u="none" strike="noStrike" cap="none">
                <a:solidFill>
                  <a:srgbClr val="000000"/>
                </a:solidFill>
              </a:defRPr>
            </a:lvl2pPr>
            <a:lvl3pPr marL="1371600" marR="0" lvl="2" indent="-317500">
              <a:lnSpc>
                <a:spcPct val="100000"/>
              </a:lnSpc>
              <a:spcBef>
                <a:spcPts val="400"/>
              </a:spcBef>
              <a:spcAft>
                <a:spcPts val="0"/>
              </a:spcAft>
              <a:buClr>
                <a:srgbClr val="000000"/>
              </a:buClr>
              <a:buSzPts val="1400"/>
              <a:buChar char="■"/>
              <a:defRPr sz="1400" b="1" i="0" u="none" strike="noStrike" cap="none">
                <a:solidFill>
                  <a:srgbClr val="000000"/>
                </a:solidFill>
              </a:defRPr>
            </a:lvl3pPr>
            <a:lvl4pPr marL="1828800" marR="0" lvl="3" indent="-317500">
              <a:lnSpc>
                <a:spcPct val="100000"/>
              </a:lnSpc>
              <a:spcBef>
                <a:spcPts val="400"/>
              </a:spcBef>
              <a:spcAft>
                <a:spcPts val="0"/>
              </a:spcAft>
              <a:buClr>
                <a:srgbClr val="000000"/>
              </a:buClr>
              <a:buSzPts val="1400"/>
              <a:buChar char="●"/>
              <a:defRPr sz="1400" b="1" i="0" u="none" strike="noStrike" cap="none">
                <a:solidFill>
                  <a:srgbClr val="000000"/>
                </a:solidFill>
              </a:defRPr>
            </a:lvl4pPr>
            <a:lvl5pPr marL="2286000" marR="0" lvl="4" indent="-317500">
              <a:lnSpc>
                <a:spcPct val="100000"/>
              </a:lnSpc>
              <a:spcBef>
                <a:spcPts val="400"/>
              </a:spcBef>
              <a:spcAft>
                <a:spcPts val="0"/>
              </a:spcAft>
              <a:buClr>
                <a:srgbClr val="000000"/>
              </a:buClr>
              <a:buSzPts val="1400"/>
              <a:buChar char="○"/>
              <a:defRPr sz="1400" b="1" i="0" u="none" strike="noStrike" cap="none">
                <a:solidFill>
                  <a:srgbClr val="000000"/>
                </a:solidFill>
              </a:defRPr>
            </a:lvl5pPr>
            <a:lvl6pPr marL="2743200" marR="0" lvl="5" indent="-317500">
              <a:lnSpc>
                <a:spcPct val="100000"/>
              </a:lnSpc>
              <a:spcBef>
                <a:spcPts val="400"/>
              </a:spcBef>
              <a:spcAft>
                <a:spcPts val="0"/>
              </a:spcAft>
              <a:buClr>
                <a:srgbClr val="000000"/>
              </a:buClr>
              <a:buSzPts val="1400"/>
              <a:buChar char="■"/>
              <a:defRPr sz="1400" b="1" i="0" u="none" strike="noStrike" cap="none">
                <a:solidFill>
                  <a:srgbClr val="000000"/>
                </a:solidFill>
              </a:defRPr>
            </a:lvl6pPr>
            <a:lvl7pPr marL="3200400" marR="0" lvl="6" indent="-317500">
              <a:lnSpc>
                <a:spcPct val="100000"/>
              </a:lnSpc>
              <a:spcBef>
                <a:spcPts val="400"/>
              </a:spcBef>
              <a:spcAft>
                <a:spcPts val="0"/>
              </a:spcAft>
              <a:buClr>
                <a:srgbClr val="000000"/>
              </a:buClr>
              <a:buSzPts val="1400"/>
              <a:buChar char="●"/>
              <a:defRPr sz="1400" b="1" i="0" u="none" strike="noStrike" cap="none">
                <a:solidFill>
                  <a:srgbClr val="000000"/>
                </a:solidFill>
              </a:defRPr>
            </a:lvl7pPr>
            <a:lvl8pPr marL="3657600" marR="0" lvl="7" indent="-317500">
              <a:lnSpc>
                <a:spcPct val="100000"/>
              </a:lnSpc>
              <a:spcBef>
                <a:spcPts val="400"/>
              </a:spcBef>
              <a:spcAft>
                <a:spcPts val="0"/>
              </a:spcAft>
              <a:buClr>
                <a:srgbClr val="000000"/>
              </a:buClr>
              <a:buSzPts val="1400"/>
              <a:buChar char="○"/>
              <a:defRPr sz="1400" b="1" i="0" u="none" strike="noStrike" cap="none">
                <a:solidFill>
                  <a:srgbClr val="000000"/>
                </a:solidFill>
              </a:defRPr>
            </a:lvl8pPr>
            <a:lvl9pPr marL="4114800" marR="0" lvl="8" indent="-317500">
              <a:lnSpc>
                <a:spcPct val="100000"/>
              </a:lnSpc>
              <a:spcBef>
                <a:spcPts val="400"/>
              </a:spcBef>
              <a:spcAft>
                <a:spcPts val="400"/>
              </a:spcAft>
              <a:buClr>
                <a:srgbClr val="000000"/>
              </a:buClr>
              <a:buSzPts val="1400"/>
              <a:buChar char="■"/>
              <a:defRPr sz="1400" b="1" i="0" u="none" strike="noStrike" cap="none">
                <a:solidFill>
                  <a:srgbClr val="000000"/>
                </a:solidFill>
              </a:defRPr>
            </a:lvl9pPr>
          </a:lstStyle>
          <a:p>
            <a:endParaRPr/>
          </a:p>
        </p:txBody>
      </p:sp>
      <p:sp>
        <p:nvSpPr>
          <p:cNvPr id="139" name="Google Shape;139;p19"/>
          <p:cNvSpPr>
            <a:spLocks noGrp="1"/>
          </p:cNvSpPr>
          <p:nvPr>
            <p:ph type="pic" idx="14"/>
          </p:nvPr>
        </p:nvSpPr>
        <p:spPr>
          <a:xfrm>
            <a:off x="6085650" y="3015074"/>
            <a:ext cx="1147800" cy="1147800"/>
          </a:xfrm>
          <a:prstGeom prst="ellipse">
            <a:avLst/>
          </a:prstGeom>
          <a:noFill/>
          <a:ln w="9525" cap="flat" cmpd="sng">
            <a:solidFill>
              <a:schemeClr val="lt2"/>
            </a:solidFill>
            <a:prstDash val="solid"/>
            <a:round/>
            <a:headEnd type="none" w="sm" len="sm"/>
            <a:tailEnd type="none" w="sm" len="sm"/>
          </a:ln>
        </p:spPr>
      </p:sp>
      <p:sp>
        <p:nvSpPr>
          <p:cNvPr id="140" name="Google Shape;140;p19"/>
          <p:cNvSpPr txBox="1">
            <a:spLocks noGrp="1"/>
          </p:cNvSpPr>
          <p:nvPr>
            <p:ph type="body" idx="15"/>
          </p:nvPr>
        </p:nvSpPr>
        <p:spPr>
          <a:xfrm>
            <a:off x="7547775" y="3003224"/>
            <a:ext cx="1257600" cy="1171500"/>
          </a:xfrm>
          <a:prstGeom prst="rect">
            <a:avLst/>
          </a:prstGeom>
          <a:noFill/>
          <a:ln>
            <a:noFill/>
          </a:ln>
        </p:spPr>
        <p:txBody>
          <a:bodyPr spcFirstLastPara="1" wrap="square" lIns="0" tIns="0" rIns="0" bIns="0" anchor="ctr" anchorCtr="0">
            <a:normAutofit/>
          </a:bodyPr>
          <a:lstStyle>
            <a:lvl1pPr marL="457200" marR="0" lvl="0" indent="-317500">
              <a:lnSpc>
                <a:spcPct val="100000"/>
              </a:lnSpc>
              <a:spcBef>
                <a:spcPts val="0"/>
              </a:spcBef>
              <a:spcAft>
                <a:spcPts val="0"/>
              </a:spcAft>
              <a:buClr>
                <a:srgbClr val="000000"/>
              </a:buClr>
              <a:buSzPts val="1400"/>
              <a:buChar char="●"/>
              <a:defRPr sz="1400" b="1" i="0" u="none" strike="noStrike" cap="none">
                <a:solidFill>
                  <a:srgbClr val="000000"/>
                </a:solidFill>
              </a:defRPr>
            </a:lvl1pPr>
            <a:lvl2pPr marL="914400" marR="0" lvl="1" indent="-317500">
              <a:lnSpc>
                <a:spcPct val="100000"/>
              </a:lnSpc>
              <a:spcBef>
                <a:spcPts val="400"/>
              </a:spcBef>
              <a:spcAft>
                <a:spcPts val="0"/>
              </a:spcAft>
              <a:buClr>
                <a:srgbClr val="000000"/>
              </a:buClr>
              <a:buSzPts val="1400"/>
              <a:buChar char="○"/>
              <a:defRPr b="1" i="0" u="none" strike="noStrike" cap="none">
                <a:solidFill>
                  <a:srgbClr val="000000"/>
                </a:solidFill>
              </a:defRPr>
            </a:lvl2pPr>
            <a:lvl3pPr marL="1371600" marR="0" lvl="2" indent="-317500">
              <a:lnSpc>
                <a:spcPct val="100000"/>
              </a:lnSpc>
              <a:spcBef>
                <a:spcPts val="400"/>
              </a:spcBef>
              <a:spcAft>
                <a:spcPts val="0"/>
              </a:spcAft>
              <a:buClr>
                <a:srgbClr val="000000"/>
              </a:buClr>
              <a:buSzPts val="1400"/>
              <a:buChar char="■"/>
              <a:defRPr sz="1400" b="1" i="0" u="none" strike="noStrike" cap="none">
                <a:solidFill>
                  <a:srgbClr val="000000"/>
                </a:solidFill>
              </a:defRPr>
            </a:lvl3pPr>
            <a:lvl4pPr marL="1828800" marR="0" lvl="3" indent="-317500">
              <a:lnSpc>
                <a:spcPct val="100000"/>
              </a:lnSpc>
              <a:spcBef>
                <a:spcPts val="400"/>
              </a:spcBef>
              <a:spcAft>
                <a:spcPts val="0"/>
              </a:spcAft>
              <a:buClr>
                <a:srgbClr val="000000"/>
              </a:buClr>
              <a:buSzPts val="1400"/>
              <a:buChar char="●"/>
              <a:defRPr sz="1400" b="1" i="0" u="none" strike="noStrike" cap="none">
                <a:solidFill>
                  <a:srgbClr val="000000"/>
                </a:solidFill>
              </a:defRPr>
            </a:lvl4pPr>
            <a:lvl5pPr marL="2286000" marR="0" lvl="4" indent="-317500">
              <a:lnSpc>
                <a:spcPct val="100000"/>
              </a:lnSpc>
              <a:spcBef>
                <a:spcPts val="400"/>
              </a:spcBef>
              <a:spcAft>
                <a:spcPts val="0"/>
              </a:spcAft>
              <a:buClr>
                <a:srgbClr val="000000"/>
              </a:buClr>
              <a:buSzPts val="1400"/>
              <a:buChar char="○"/>
              <a:defRPr sz="1400" b="1" i="0" u="none" strike="noStrike" cap="none">
                <a:solidFill>
                  <a:srgbClr val="000000"/>
                </a:solidFill>
              </a:defRPr>
            </a:lvl5pPr>
            <a:lvl6pPr marL="2743200" marR="0" lvl="5" indent="-317500">
              <a:lnSpc>
                <a:spcPct val="100000"/>
              </a:lnSpc>
              <a:spcBef>
                <a:spcPts val="400"/>
              </a:spcBef>
              <a:spcAft>
                <a:spcPts val="0"/>
              </a:spcAft>
              <a:buClr>
                <a:srgbClr val="000000"/>
              </a:buClr>
              <a:buSzPts val="1400"/>
              <a:buChar char="■"/>
              <a:defRPr sz="1400" b="1" i="0" u="none" strike="noStrike" cap="none">
                <a:solidFill>
                  <a:srgbClr val="000000"/>
                </a:solidFill>
              </a:defRPr>
            </a:lvl6pPr>
            <a:lvl7pPr marL="3200400" marR="0" lvl="6" indent="-317500">
              <a:lnSpc>
                <a:spcPct val="100000"/>
              </a:lnSpc>
              <a:spcBef>
                <a:spcPts val="400"/>
              </a:spcBef>
              <a:spcAft>
                <a:spcPts val="0"/>
              </a:spcAft>
              <a:buClr>
                <a:srgbClr val="000000"/>
              </a:buClr>
              <a:buSzPts val="1400"/>
              <a:buChar char="●"/>
              <a:defRPr sz="1400" b="1" i="0" u="none" strike="noStrike" cap="none">
                <a:solidFill>
                  <a:srgbClr val="000000"/>
                </a:solidFill>
              </a:defRPr>
            </a:lvl7pPr>
            <a:lvl8pPr marL="3657600" marR="0" lvl="7" indent="-317500">
              <a:lnSpc>
                <a:spcPct val="100000"/>
              </a:lnSpc>
              <a:spcBef>
                <a:spcPts val="400"/>
              </a:spcBef>
              <a:spcAft>
                <a:spcPts val="0"/>
              </a:spcAft>
              <a:buClr>
                <a:srgbClr val="000000"/>
              </a:buClr>
              <a:buSzPts val="1400"/>
              <a:buChar char="○"/>
              <a:defRPr sz="1400" b="1" i="0" u="none" strike="noStrike" cap="none">
                <a:solidFill>
                  <a:srgbClr val="000000"/>
                </a:solidFill>
              </a:defRPr>
            </a:lvl8pPr>
            <a:lvl9pPr marL="4114800" marR="0" lvl="8" indent="-317500">
              <a:lnSpc>
                <a:spcPct val="100000"/>
              </a:lnSpc>
              <a:spcBef>
                <a:spcPts val="400"/>
              </a:spcBef>
              <a:spcAft>
                <a:spcPts val="400"/>
              </a:spcAft>
              <a:buClr>
                <a:srgbClr val="000000"/>
              </a:buClr>
              <a:buSzPts val="1400"/>
              <a:buChar char="■"/>
              <a:defRPr sz="1400" b="1" i="0" u="none" strike="noStrike" cap="none">
                <a:solidFill>
                  <a:srgbClr val="000000"/>
                </a:solidFill>
              </a:defRPr>
            </a:lvl9pPr>
          </a:lstStyle>
          <a:p>
            <a:endParaRPr/>
          </a:p>
        </p:txBody>
      </p:sp>
      <p:sp>
        <p:nvSpPr>
          <p:cNvPr id="141" name="Google Shape;141;p19"/>
          <p:cNvSpPr txBox="1">
            <a:spLocks noGrp="1"/>
          </p:cNvSpPr>
          <p:nvPr>
            <p:ph type="title"/>
          </p:nvPr>
        </p:nvSpPr>
        <p:spPr>
          <a:xfrm>
            <a:off x="338325" y="326225"/>
            <a:ext cx="8467500" cy="382800"/>
          </a:xfrm>
          <a:prstGeom prst="rect">
            <a:avLst/>
          </a:prstGeom>
        </p:spPr>
        <p:txBody>
          <a:bodyPr spcFirstLastPara="1" wrap="square" lIns="0" tIns="0" rIns="0" bIns="0" anchor="b" anchorCtr="0">
            <a:normAutofit/>
          </a:bodyPr>
          <a:lstStyle>
            <a:lvl1pPr lvl="0">
              <a:spcBef>
                <a:spcPts val="0"/>
              </a:spcBef>
              <a:spcAft>
                <a:spcPts val="0"/>
              </a:spcAft>
              <a:buSzPts val="3000"/>
              <a:buNone/>
              <a:defRPr/>
            </a:lvl1pPr>
            <a:lvl2pPr lvl="1">
              <a:spcBef>
                <a:spcPts val="0"/>
              </a:spcBef>
              <a:spcAft>
                <a:spcPts val="0"/>
              </a:spcAft>
              <a:buSzPts val="2796"/>
              <a:buNone/>
              <a:defRPr/>
            </a:lvl2pPr>
            <a:lvl3pPr lvl="2">
              <a:spcBef>
                <a:spcPts val="0"/>
              </a:spcBef>
              <a:spcAft>
                <a:spcPts val="0"/>
              </a:spcAft>
              <a:buSzPts val="2796"/>
              <a:buNone/>
              <a:defRPr/>
            </a:lvl3pPr>
            <a:lvl4pPr lvl="3">
              <a:spcBef>
                <a:spcPts val="0"/>
              </a:spcBef>
              <a:spcAft>
                <a:spcPts val="0"/>
              </a:spcAft>
              <a:buSzPts val="2796"/>
              <a:buNone/>
              <a:defRPr/>
            </a:lvl4pPr>
            <a:lvl5pPr lvl="4">
              <a:spcBef>
                <a:spcPts val="0"/>
              </a:spcBef>
              <a:spcAft>
                <a:spcPts val="0"/>
              </a:spcAft>
              <a:buSzPts val="2796"/>
              <a:buNone/>
              <a:defRPr/>
            </a:lvl5pPr>
            <a:lvl6pPr lvl="5">
              <a:spcBef>
                <a:spcPts val="0"/>
              </a:spcBef>
              <a:spcAft>
                <a:spcPts val="0"/>
              </a:spcAft>
              <a:buSzPts val="2796"/>
              <a:buNone/>
              <a:defRPr/>
            </a:lvl6pPr>
            <a:lvl7pPr lvl="6">
              <a:spcBef>
                <a:spcPts val="0"/>
              </a:spcBef>
              <a:spcAft>
                <a:spcPts val="0"/>
              </a:spcAft>
              <a:buSzPts val="2796"/>
              <a:buNone/>
              <a:defRPr/>
            </a:lvl7pPr>
            <a:lvl8pPr lvl="7">
              <a:spcBef>
                <a:spcPts val="0"/>
              </a:spcBef>
              <a:spcAft>
                <a:spcPts val="0"/>
              </a:spcAft>
              <a:buSzPts val="2796"/>
              <a:buNone/>
              <a:defRPr/>
            </a:lvl8pPr>
            <a:lvl9pPr lvl="8">
              <a:spcBef>
                <a:spcPts val="0"/>
              </a:spcBef>
              <a:spcAft>
                <a:spcPts val="0"/>
              </a:spcAft>
              <a:buSzPts val="2796"/>
              <a:buNone/>
              <a:defRPr/>
            </a:lvl9pPr>
          </a:lstStyle>
          <a:p>
            <a:endParaRPr/>
          </a:p>
        </p:txBody>
      </p:sp>
      <p:sp>
        <p:nvSpPr>
          <p:cNvPr id="142" name="Google Shape;142;p19"/>
          <p:cNvSpPr txBox="1">
            <a:spLocks noGrp="1"/>
          </p:cNvSpPr>
          <p:nvPr>
            <p:ph type="subTitle" idx="16"/>
          </p:nvPr>
        </p:nvSpPr>
        <p:spPr>
          <a:xfrm>
            <a:off x="338325" y="712225"/>
            <a:ext cx="8467500" cy="166800"/>
          </a:xfrm>
          <a:prstGeom prst="rect">
            <a:avLst/>
          </a:prstGeom>
        </p:spPr>
        <p:txBody>
          <a:bodyPr spcFirstLastPara="1" wrap="square" lIns="0" tIns="0" rIns="0" bIns="0" anchor="b" anchorCtr="0">
            <a:normAutofit/>
          </a:bodyPr>
          <a:lstStyle>
            <a:lvl1pPr lvl="0">
              <a:spcBef>
                <a:spcPts val="0"/>
              </a:spcBef>
              <a:spcAft>
                <a:spcPts val="0"/>
              </a:spcAft>
              <a:buSzPts val="1200"/>
              <a:buNone/>
              <a:defRPr b="1">
                <a:highlight>
                  <a:schemeClr val="accent1"/>
                </a:highlight>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3.1 Presenters — 9 person">
  <p:cSld name="CUSTOM_23_1_1_1_1_1_1_2_1_1_1_1_2_2_1_2">
    <p:bg>
      <p:bgPr>
        <a:solidFill>
          <a:schemeClr val="lt1"/>
        </a:solidFill>
        <a:effectLst/>
      </p:bgPr>
    </p:bg>
    <p:spTree>
      <p:nvGrpSpPr>
        <p:cNvPr id="1" name="Shape 143"/>
        <p:cNvGrpSpPr/>
        <p:nvPr/>
      </p:nvGrpSpPr>
      <p:grpSpPr>
        <a:xfrm>
          <a:off x="0" y="0"/>
          <a:ext cx="0" cy="0"/>
          <a:chOff x="0" y="0"/>
          <a:chExt cx="0" cy="0"/>
        </a:xfrm>
      </p:grpSpPr>
      <p:sp>
        <p:nvSpPr>
          <p:cNvPr id="144" name="Google Shape;144;p20"/>
          <p:cNvSpPr txBox="1">
            <a:spLocks noGrp="1"/>
          </p:cNvSpPr>
          <p:nvPr>
            <p:ph type="body" idx="1"/>
          </p:nvPr>
        </p:nvSpPr>
        <p:spPr>
          <a:xfrm>
            <a:off x="1510863" y="1222600"/>
            <a:ext cx="1362300" cy="901800"/>
          </a:xfrm>
          <a:prstGeom prst="rect">
            <a:avLst/>
          </a:prstGeom>
          <a:noFill/>
          <a:ln>
            <a:noFill/>
          </a:ln>
        </p:spPr>
        <p:txBody>
          <a:bodyPr spcFirstLastPara="1" wrap="square" lIns="0" tIns="0" rIns="0" bIns="0" anchor="ctr" anchorCtr="0">
            <a:norm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145" name="Google Shape;145;p20"/>
          <p:cNvSpPr txBox="1">
            <a:spLocks noGrp="1"/>
          </p:cNvSpPr>
          <p:nvPr>
            <p:ph type="body" idx="2"/>
          </p:nvPr>
        </p:nvSpPr>
        <p:spPr>
          <a:xfrm>
            <a:off x="4473838" y="1222600"/>
            <a:ext cx="1362300" cy="901800"/>
          </a:xfrm>
          <a:prstGeom prst="rect">
            <a:avLst/>
          </a:prstGeom>
          <a:noFill/>
          <a:ln>
            <a:noFill/>
          </a:ln>
        </p:spPr>
        <p:txBody>
          <a:bodyPr spcFirstLastPara="1" wrap="square" lIns="0" tIns="0" rIns="0" bIns="0" anchor="ctr" anchorCtr="0">
            <a:norm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146" name="Google Shape;146;p20"/>
          <p:cNvSpPr txBox="1">
            <a:spLocks noGrp="1"/>
          </p:cNvSpPr>
          <p:nvPr>
            <p:ph type="body" idx="3"/>
          </p:nvPr>
        </p:nvSpPr>
        <p:spPr>
          <a:xfrm>
            <a:off x="1510863" y="2402450"/>
            <a:ext cx="1362300" cy="901800"/>
          </a:xfrm>
          <a:prstGeom prst="rect">
            <a:avLst/>
          </a:prstGeom>
          <a:noFill/>
          <a:ln>
            <a:noFill/>
          </a:ln>
        </p:spPr>
        <p:txBody>
          <a:bodyPr spcFirstLastPara="1" wrap="square" lIns="0" tIns="0" rIns="0" bIns="0" anchor="ctr" anchorCtr="0">
            <a:norm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147" name="Google Shape;147;p20"/>
          <p:cNvSpPr txBox="1">
            <a:spLocks noGrp="1"/>
          </p:cNvSpPr>
          <p:nvPr>
            <p:ph type="body" idx="4"/>
          </p:nvPr>
        </p:nvSpPr>
        <p:spPr>
          <a:xfrm>
            <a:off x="1510863" y="3582300"/>
            <a:ext cx="1362300" cy="901800"/>
          </a:xfrm>
          <a:prstGeom prst="rect">
            <a:avLst/>
          </a:prstGeom>
          <a:noFill/>
          <a:ln>
            <a:noFill/>
          </a:ln>
        </p:spPr>
        <p:txBody>
          <a:bodyPr spcFirstLastPara="1" wrap="square" lIns="0" tIns="0" rIns="0" bIns="0" anchor="ctr" anchorCtr="0">
            <a:norm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148" name="Google Shape;148;p20"/>
          <p:cNvSpPr txBox="1">
            <a:spLocks noGrp="1"/>
          </p:cNvSpPr>
          <p:nvPr>
            <p:ph type="body" idx="5"/>
          </p:nvPr>
        </p:nvSpPr>
        <p:spPr>
          <a:xfrm>
            <a:off x="4473838" y="2402450"/>
            <a:ext cx="1362300" cy="901800"/>
          </a:xfrm>
          <a:prstGeom prst="rect">
            <a:avLst/>
          </a:prstGeom>
          <a:noFill/>
          <a:ln>
            <a:noFill/>
          </a:ln>
        </p:spPr>
        <p:txBody>
          <a:bodyPr spcFirstLastPara="1" wrap="square" lIns="0" tIns="0" rIns="0" bIns="0" anchor="ctr" anchorCtr="0">
            <a:norm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149" name="Google Shape;149;p20"/>
          <p:cNvSpPr txBox="1">
            <a:spLocks noGrp="1"/>
          </p:cNvSpPr>
          <p:nvPr>
            <p:ph type="body" idx="6"/>
          </p:nvPr>
        </p:nvSpPr>
        <p:spPr>
          <a:xfrm>
            <a:off x="4473838" y="3582300"/>
            <a:ext cx="1362300" cy="901800"/>
          </a:xfrm>
          <a:prstGeom prst="rect">
            <a:avLst/>
          </a:prstGeom>
          <a:noFill/>
          <a:ln>
            <a:noFill/>
          </a:ln>
        </p:spPr>
        <p:txBody>
          <a:bodyPr spcFirstLastPara="1" wrap="square" lIns="0" tIns="0" rIns="0" bIns="0" anchor="ctr" anchorCtr="0">
            <a:norm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150" name="Google Shape;150;p20"/>
          <p:cNvSpPr txBox="1">
            <a:spLocks noGrp="1"/>
          </p:cNvSpPr>
          <p:nvPr>
            <p:ph type="body" idx="7"/>
          </p:nvPr>
        </p:nvSpPr>
        <p:spPr>
          <a:xfrm>
            <a:off x="7436813" y="2402450"/>
            <a:ext cx="1362300" cy="901800"/>
          </a:xfrm>
          <a:prstGeom prst="rect">
            <a:avLst/>
          </a:prstGeom>
          <a:noFill/>
          <a:ln>
            <a:noFill/>
          </a:ln>
        </p:spPr>
        <p:txBody>
          <a:bodyPr spcFirstLastPara="1" wrap="square" lIns="0" tIns="0" rIns="0" bIns="0" anchor="ctr" anchorCtr="0">
            <a:norm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151" name="Google Shape;151;p20"/>
          <p:cNvSpPr txBox="1">
            <a:spLocks noGrp="1"/>
          </p:cNvSpPr>
          <p:nvPr>
            <p:ph type="body" idx="8"/>
          </p:nvPr>
        </p:nvSpPr>
        <p:spPr>
          <a:xfrm>
            <a:off x="7436813" y="3582300"/>
            <a:ext cx="1362300" cy="901800"/>
          </a:xfrm>
          <a:prstGeom prst="rect">
            <a:avLst/>
          </a:prstGeom>
          <a:noFill/>
          <a:ln>
            <a:noFill/>
          </a:ln>
        </p:spPr>
        <p:txBody>
          <a:bodyPr spcFirstLastPara="1" wrap="square" lIns="0" tIns="0" rIns="0" bIns="0" anchor="ctr" anchorCtr="0">
            <a:norm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152" name="Google Shape;152;p20"/>
          <p:cNvSpPr>
            <a:spLocks noGrp="1"/>
          </p:cNvSpPr>
          <p:nvPr>
            <p:ph type="pic" idx="9"/>
          </p:nvPr>
        </p:nvSpPr>
        <p:spPr>
          <a:xfrm>
            <a:off x="339175" y="1197250"/>
            <a:ext cx="952500" cy="952500"/>
          </a:xfrm>
          <a:prstGeom prst="ellipse">
            <a:avLst/>
          </a:prstGeom>
          <a:noFill/>
          <a:ln w="9525" cap="flat" cmpd="sng">
            <a:solidFill>
              <a:schemeClr val="lt2"/>
            </a:solidFill>
            <a:prstDash val="solid"/>
            <a:round/>
            <a:headEnd type="none" w="sm" len="sm"/>
            <a:tailEnd type="none" w="sm" len="sm"/>
          </a:ln>
        </p:spPr>
      </p:sp>
      <p:sp>
        <p:nvSpPr>
          <p:cNvPr id="153" name="Google Shape;153;p20"/>
          <p:cNvSpPr>
            <a:spLocks noGrp="1"/>
          </p:cNvSpPr>
          <p:nvPr>
            <p:ph type="pic" idx="13"/>
          </p:nvPr>
        </p:nvSpPr>
        <p:spPr>
          <a:xfrm>
            <a:off x="339175" y="2377100"/>
            <a:ext cx="952500" cy="952500"/>
          </a:xfrm>
          <a:prstGeom prst="ellipse">
            <a:avLst/>
          </a:prstGeom>
          <a:noFill/>
          <a:ln w="9525" cap="flat" cmpd="sng">
            <a:solidFill>
              <a:schemeClr val="lt2"/>
            </a:solidFill>
            <a:prstDash val="solid"/>
            <a:round/>
            <a:headEnd type="none" w="sm" len="sm"/>
            <a:tailEnd type="none" w="sm" len="sm"/>
          </a:ln>
        </p:spPr>
      </p:sp>
      <p:sp>
        <p:nvSpPr>
          <p:cNvPr id="154" name="Google Shape;154;p20"/>
          <p:cNvSpPr>
            <a:spLocks noGrp="1"/>
          </p:cNvSpPr>
          <p:nvPr>
            <p:ph type="pic" idx="14"/>
          </p:nvPr>
        </p:nvSpPr>
        <p:spPr>
          <a:xfrm>
            <a:off x="339175" y="3556950"/>
            <a:ext cx="952500" cy="952500"/>
          </a:xfrm>
          <a:prstGeom prst="ellipse">
            <a:avLst/>
          </a:prstGeom>
          <a:noFill/>
          <a:ln w="9525" cap="flat" cmpd="sng">
            <a:solidFill>
              <a:schemeClr val="lt2"/>
            </a:solidFill>
            <a:prstDash val="solid"/>
            <a:round/>
            <a:headEnd type="none" w="sm" len="sm"/>
            <a:tailEnd type="none" w="sm" len="sm"/>
          </a:ln>
        </p:spPr>
      </p:sp>
      <p:sp>
        <p:nvSpPr>
          <p:cNvPr id="155" name="Google Shape;155;p20"/>
          <p:cNvSpPr>
            <a:spLocks noGrp="1"/>
          </p:cNvSpPr>
          <p:nvPr>
            <p:ph type="pic" idx="15"/>
          </p:nvPr>
        </p:nvSpPr>
        <p:spPr>
          <a:xfrm>
            <a:off x="3295006" y="1197250"/>
            <a:ext cx="952500" cy="952500"/>
          </a:xfrm>
          <a:prstGeom prst="ellipse">
            <a:avLst/>
          </a:prstGeom>
          <a:noFill/>
          <a:ln w="9525" cap="flat" cmpd="sng">
            <a:solidFill>
              <a:schemeClr val="lt2"/>
            </a:solidFill>
            <a:prstDash val="solid"/>
            <a:round/>
            <a:headEnd type="none" w="sm" len="sm"/>
            <a:tailEnd type="none" w="sm" len="sm"/>
          </a:ln>
        </p:spPr>
      </p:sp>
      <p:sp>
        <p:nvSpPr>
          <p:cNvPr id="156" name="Google Shape;156;p20"/>
          <p:cNvSpPr>
            <a:spLocks noGrp="1"/>
          </p:cNvSpPr>
          <p:nvPr>
            <p:ph type="pic" idx="16"/>
          </p:nvPr>
        </p:nvSpPr>
        <p:spPr>
          <a:xfrm>
            <a:off x="3295000" y="2377100"/>
            <a:ext cx="952500" cy="952500"/>
          </a:xfrm>
          <a:prstGeom prst="ellipse">
            <a:avLst/>
          </a:prstGeom>
          <a:noFill/>
          <a:ln w="9525" cap="flat" cmpd="sng">
            <a:solidFill>
              <a:schemeClr val="lt2"/>
            </a:solidFill>
            <a:prstDash val="solid"/>
            <a:round/>
            <a:headEnd type="none" w="sm" len="sm"/>
            <a:tailEnd type="none" w="sm" len="sm"/>
          </a:ln>
        </p:spPr>
      </p:sp>
      <p:sp>
        <p:nvSpPr>
          <p:cNvPr id="157" name="Google Shape;157;p20"/>
          <p:cNvSpPr>
            <a:spLocks noGrp="1"/>
          </p:cNvSpPr>
          <p:nvPr>
            <p:ph type="pic" idx="17"/>
          </p:nvPr>
        </p:nvSpPr>
        <p:spPr>
          <a:xfrm>
            <a:off x="3295000" y="3556950"/>
            <a:ext cx="952500" cy="952500"/>
          </a:xfrm>
          <a:prstGeom prst="ellipse">
            <a:avLst/>
          </a:prstGeom>
          <a:noFill/>
          <a:ln w="9525" cap="flat" cmpd="sng">
            <a:solidFill>
              <a:schemeClr val="lt2"/>
            </a:solidFill>
            <a:prstDash val="solid"/>
            <a:round/>
            <a:headEnd type="none" w="sm" len="sm"/>
            <a:tailEnd type="none" w="sm" len="sm"/>
          </a:ln>
        </p:spPr>
      </p:sp>
      <p:sp>
        <p:nvSpPr>
          <p:cNvPr id="158" name="Google Shape;158;p20"/>
          <p:cNvSpPr>
            <a:spLocks noGrp="1"/>
          </p:cNvSpPr>
          <p:nvPr>
            <p:ph type="pic" idx="18"/>
          </p:nvPr>
        </p:nvSpPr>
        <p:spPr>
          <a:xfrm>
            <a:off x="6250837" y="1197250"/>
            <a:ext cx="952500" cy="952500"/>
          </a:xfrm>
          <a:prstGeom prst="ellipse">
            <a:avLst/>
          </a:prstGeom>
          <a:noFill/>
          <a:ln w="9525" cap="flat" cmpd="sng">
            <a:solidFill>
              <a:schemeClr val="lt2"/>
            </a:solidFill>
            <a:prstDash val="solid"/>
            <a:round/>
            <a:headEnd type="none" w="sm" len="sm"/>
            <a:tailEnd type="none" w="sm" len="sm"/>
          </a:ln>
        </p:spPr>
      </p:sp>
      <p:sp>
        <p:nvSpPr>
          <p:cNvPr id="159" name="Google Shape;159;p20"/>
          <p:cNvSpPr>
            <a:spLocks noGrp="1"/>
          </p:cNvSpPr>
          <p:nvPr>
            <p:ph type="pic" idx="19"/>
          </p:nvPr>
        </p:nvSpPr>
        <p:spPr>
          <a:xfrm>
            <a:off x="6250837" y="2377100"/>
            <a:ext cx="952500" cy="952500"/>
          </a:xfrm>
          <a:prstGeom prst="ellipse">
            <a:avLst/>
          </a:prstGeom>
          <a:noFill/>
          <a:ln w="9525" cap="flat" cmpd="sng">
            <a:solidFill>
              <a:schemeClr val="lt2"/>
            </a:solidFill>
            <a:prstDash val="solid"/>
            <a:round/>
            <a:headEnd type="none" w="sm" len="sm"/>
            <a:tailEnd type="none" w="sm" len="sm"/>
          </a:ln>
        </p:spPr>
      </p:sp>
      <p:sp>
        <p:nvSpPr>
          <p:cNvPr id="160" name="Google Shape;160;p20"/>
          <p:cNvSpPr>
            <a:spLocks noGrp="1"/>
          </p:cNvSpPr>
          <p:nvPr>
            <p:ph type="pic" idx="20"/>
          </p:nvPr>
        </p:nvSpPr>
        <p:spPr>
          <a:xfrm>
            <a:off x="6250837" y="3556950"/>
            <a:ext cx="952500" cy="952500"/>
          </a:xfrm>
          <a:prstGeom prst="ellipse">
            <a:avLst/>
          </a:prstGeom>
          <a:noFill/>
          <a:ln w="9525" cap="flat" cmpd="sng">
            <a:solidFill>
              <a:schemeClr val="lt2"/>
            </a:solidFill>
            <a:prstDash val="solid"/>
            <a:round/>
            <a:headEnd type="none" w="sm" len="sm"/>
            <a:tailEnd type="none" w="sm" len="sm"/>
          </a:ln>
        </p:spPr>
      </p:sp>
      <p:sp>
        <p:nvSpPr>
          <p:cNvPr id="161" name="Google Shape;161;p20"/>
          <p:cNvSpPr txBox="1">
            <a:spLocks noGrp="1"/>
          </p:cNvSpPr>
          <p:nvPr>
            <p:ph type="body" idx="21"/>
          </p:nvPr>
        </p:nvSpPr>
        <p:spPr>
          <a:xfrm>
            <a:off x="7436813" y="1222600"/>
            <a:ext cx="1362300" cy="901800"/>
          </a:xfrm>
          <a:prstGeom prst="rect">
            <a:avLst/>
          </a:prstGeom>
          <a:noFill/>
          <a:ln>
            <a:noFill/>
          </a:ln>
        </p:spPr>
        <p:txBody>
          <a:bodyPr spcFirstLastPara="1" wrap="square" lIns="0" tIns="0" rIns="0" bIns="0" anchor="ctr" anchorCtr="0">
            <a:norm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endParaRPr/>
          </a:p>
        </p:txBody>
      </p:sp>
      <p:sp>
        <p:nvSpPr>
          <p:cNvPr id="162" name="Google Shape;162;p20"/>
          <p:cNvSpPr txBox="1">
            <a:spLocks noGrp="1"/>
          </p:cNvSpPr>
          <p:nvPr>
            <p:ph type="subTitle" idx="22"/>
          </p:nvPr>
        </p:nvSpPr>
        <p:spPr>
          <a:xfrm>
            <a:off x="337900" y="726175"/>
            <a:ext cx="8467200" cy="1659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lt1"/>
              </a:buClr>
              <a:buSzPts val="1200"/>
              <a:buNone/>
              <a:defRPr sz="1200" b="1">
                <a:solidFill>
                  <a:schemeClr val="lt1"/>
                </a:solidFill>
                <a:highlight>
                  <a:schemeClr val="dk1"/>
                </a:highlight>
              </a:defRPr>
            </a:lvl1pPr>
            <a:lvl2pPr lvl="1">
              <a:lnSpc>
                <a:spcPct val="90000"/>
              </a:lnSpc>
              <a:spcBef>
                <a:spcPts val="0"/>
              </a:spcBef>
              <a:spcAft>
                <a:spcPts val="0"/>
              </a:spcAft>
              <a:buClr>
                <a:schemeClr val="dk1"/>
              </a:buClr>
              <a:buSzPts val="1200"/>
              <a:buNone/>
              <a:defRPr sz="1200">
                <a:solidFill>
                  <a:schemeClr val="dk1"/>
                </a:solidFill>
                <a:highlight>
                  <a:schemeClr val="accent1"/>
                </a:highlight>
              </a:defRPr>
            </a:lvl2pPr>
            <a:lvl3pPr lvl="2">
              <a:lnSpc>
                <a:spcPct val="90000"/>
              </a:lnSpc>
              <a:spcBef>
                <a:spcPts val="0"/>
              </a:spcBef>
              <a:spcAft>
                <a:spcPts val="0"/>
              </a:spcAft>
              <a:buClr>
                <a:schemeClr val="dk1"/>
              </a:buClr>
              <a:buSzPts val="1200"/>
              <a:buNone/>
              <a:defRPr sz="1200">
                <a:solidFill>
                  <a:schemeClr val="dk1"/>
                </a:solidFill>
                <a:highlight>
                  <a:schemeClr val="accent1"/>
                </a:highlight>
              </a:defRPr>
            </a:lvl3pPr>
            <a:lvl4pPr lvl="3">
              <a:lnSpc>
                <a:spcPct val="90000"/>
              </a:lnSpc>
              <a:spcBef>
                <a:spcPts val="0"/>
              </a:spcBef>
              <a:spcAft>
                <a:spcPts val="0"/>
              </a:spcAft>
              <a:buClr>
                <a:schemeClr val="dk1"/>
              </a:buClr>
              <a:buSzPts val="1200"/>
              <a:buNone/>
              <a:defRPr sz="1200">
                <a:solidFill>
                  <a:schemeClr val="dk1"/>
                </a:solidFill>
                <a:highlight>
                  <a:schemeClr val="accent1"/>
                </a:highlight>
              </a:defRPr>
            </a:lvl4pPr>
            <a:lvl5pPr lvl="4">
              <a:lnSpc>
                <a:spcPct val="90000"/>
              </a:lnSpc>
              <a:spcBef>
                <a:spcPts val="0"/>
              </a:spcBef>
              <a:spcAft>
                <a:spcPts val="0"/>
              </a:spcAft>
              <a:buClr>
                <a:schemeClr val="dk1"/>
              </a:buClr>
              <a:buSzPts val="1200"/>
              <a:buNone/>
              <a:defRPr sz="1200">
                <a:solidFill>
                  <a:schemeClr val="dk1"/>
                </a:solidFill>
                <a:highlight>
                  <a:schemeClr val="accent1"/>
                </a:highlight>
              </a:defRPr>
            </a:lvl5pPr>
            <a:lvl6pPr lvl="5">
              <a:lnSpc>
                <a:spcPct val="90000"/>
              </a:lnSpc>
              <a:spcBef>
                <a:spcPts val="0"/>
              </a:spcBef>
              <a:spcAft>
                <a:spcPts val="0"/>
              </a:spcAft>
              <a:buClr>
                <a:schemeClr val="dk1"/>
              </a:buClr>
              <a:buSzPts val="1200"/>
              <a:buNone/>
              <a:defRPr sz="1200">
                <a:solidFill>
                  <a:schemeClr val="dk1"/>
                </a:solidFill>
                <a:highlight>
                  <a:schemeClr val="accent1"/>
                </a:highlight>
              </a:defRPr>
            </a:lvl6pPr>
            <a:lvl7pPr lvl="6">
              <a:lnSpc>
                <a:spcPct val="90000"/>
              </a:lnSpc>
              <a:spcBef>
                <a:spcPts val="0"/>
              </a:spcBef>
              <a:spcAft>
                <a:spcPts val="0"/>
              </a:spcAft>
              <a:buClr>
                <a:schemeClr val="dk1"/>
              </a:buClr>
              <a:buSzPts val="1200"/>
              <a:buNone/>
              <a:defRPr sz="1200">
                <a:solidFill>
                  <a:schemeClr val="dk1"/>
                </a:solidFill>
                <a:highlight>
                  <a:schemeClr val="accent1"/>
                </a:highlight>
              </a:defRPr>
            </a:lvl7pPr>
            <a:lvl8pPr lvl="7">
              <a:lnSpc>
                <a:spcPct val="90000"/>
              </a:lnSpc>
              <a:spcBef>
                <a:spcPts val="0"/>
              </a:spcBef>
              <a:spcAft>
                <a:spcPts val="0"/>
              </a:spcAft>
              <a:buClr>
                <a:schemeClr val="dk1"/>
              </a:buClr>
              <a:buSzPts val="1200"/>
              <a:buNone/>
              <a:defRPr sz="1200">
                <a:solidFill>
                  <a:schemeClr val="dk1"/>
                </a:solidFill>
                <a:highlight>
                  <a:schemeClr val="accent1"/>
                </a:highlight>
              </a:defRPr>
            </a:lvl8pPr>
            <a:lvl9pPr lvl="8">
              <a:lnSpc>
                <a:spcPct val="90000"/>
              </a:lnSpc>
              <a:spcBef>
                <a:spcPts val="0"/>
              </a:spcBef>
              <a:spcAft>
                <a:spcPts val="0"/>
              </a:spcAft>
              <a:buClr>
                <a:schemeClr val="dk1"/>
              </a:buClr>
              <a:buSzPts val="1200"/>
              <a:buNone/>
              <a:defRPr sz="1200">
                <a:solidFill>
                  <a:schemeClr val="dk1"/>
                </a:solidFill>
                <a:highlight>
                  <a:schemeClr val="accent1"/>
                </a:highlight>
              </a:defRPr>
            </a:lvl9pPr>
          </a:lstStyle>
          <a:p>
            <a:endParaRPr/>
          </a:p>
        </p:txBody>
      </p:sp>
      <p:sp>
        <p:nvSpPr>
          <p:cNvPr id="163" name="Google Shape;163;p20"/>
          <p:cNvSpPr txBox="1">
            <a:spLocks noGrp="1"/>
          </p:cNvSpPr>
          <p:nvPr>
            <p:ph type="title"/>
          </p:nvPr>
        </p:nvSpPr>
        <p:spPr>
          <a:xfrm>
            <a:off x="338325" y="320050"/>
            <a:ext cx="8467200" cy="440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2 Presenters — 2 person">
  <p:cSld name="CUSTOM_22_1_1_1_1_1_1_1_1_1_1_1_1_1">
    <p:spTree>
      <p:nvGrpSpPr>
        <p:cNvPr id="1" name="Shape 164"/>
        <p:cNvGrpSpPr/>
        <p:nvPr/>
      </p:nvGrpSpPr>
      <p:grpSpPr>
        <a:xfrm>
          <a:off x="0" y="0"/>
          <a:ext cx="0" cy="0"/>
          <a:chOff x="0" y="0"/>
          <a:chExt cx="0" cy="0"/>
        </a:xfrm>
      </p:grpSpPr>
      <p:sp>
        <p:nvSpPr>
          <p:cNvPr id="165" name="Google Shape;165;p21"/>
          <p:cNvSpPr>
            <a:spLocks noGrp="1"/>
          </p:cNvSpPr>
          <p:nvPr>
            <p:ph type="pic" idx="2"/>
          </p:nvPr>
        </p:nvSpPr>
        <p:spPr>
          <a:xfrm>
            <a:off x="3451275" y="320050"/>
            <a:ext cx="2597400" cy="2969400"/>
          </a:xfrm>
          <a:prstGeom prst="rect">
            <a:avLst/>
          </a:prstGeom>
          <a:noFill/>
          <a:ln>
            <a:noFill/>
          </a:ln>
        </p:spPr>
      </p:sp>
      <p:sp>
        <p:nvSpPr>
          <p:cNvPr id="166" name="Google Shape;166;p21"/>
          <p:cNvSpPr>
            <a:spLocks noGrp="1"/>
          </p:cNvSpPr>
          <p:nvPr>
            <p:ph type="pic" idx="3"/>
          </p:nvPr>
        </p:nvSpPr>
        <p:spPr>
          <a:xfrm>
            <a:off x="6181783" y="320050"/>
            <a:ext cx="2597400" cy="2969400"/>
          </a:xfrm>
          <a:prstGeom prst="rect">
            <a:avLst/>
          </a:prstGeom>
          <a:noFill/>
          <a:ln>
            <a:noFill/>
          </a:ln>
        </p:spPr>
      </p:sp>
      <p:sp>
        <p:nvSpPr>
          <p:cNvPr id="167" name="Google Shape;167;p21"/>
          <p:cNvSpPr txBox="1">
            <a:spLocks noGrp="1"/>
          </p:cNvSpPr>
          <p:nvPr>
            <p:ph type="body" idx="1"/>
          </p:nvPr>
        </p:nvSpPr>
        <p:spPr>
          <a:xfrm>
            <a:off x="3451275" y="3431250"/>
            <a:ext cx="2640300" cy="942600"/>
          </a:xfrm>
          <a:prstGeom prst="rect">
            <a:avLst/>
          </a:prstGeom>
          <a:ln>
            <a:noFill/>
          </a:ln>
        </p:spPr>
        <p:txBody>
          <a:bodyPr spcFirstLastPara="1" wrap="square" lIns="0" tIns="0" rIns="0" bIns="0" anchor="t" anchorCtr="0">
            <a:norm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endParaRPr/>
          </a:p>
        </p:txBody>
      </p:sp>
      <p:sp>
        <p:nvSpPr>
          <p:cNvPr id="168" name="Google Shape;168;p21"/>
          <p:cNvSpPr txBox="1">
            <a:spLocks noGrp="1"/>
          </p:cNvSpPr>
          <p:nvPr>
            <p:ph type="body" idx="4"/>
          </p:nvPr>
        </p:nvSpPr>
        <p:spPr>
          <a:xfrm>
            <a:off x="6195354" y="3431250"/>
            <a:ext cx="2610300" cy="942600"/>
          </a:xfrm>
          <a:prstGeom prst="rect">
            <a:avLst/>
          </a:prstGeom>
          <a:ln>
            <a:noFill/>
          </a:ln>
        </p:spPr>
        <p:txBody>
          <a:bodyPr spcFirstLastPara="1" wrap="square" lIns="0" tIns="0" rIns="0" bIns="0" anchor="t" anchorCtr="0">
            <a:norm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endParaRPr/>
          </a:p>
        </p:txBody>
      </p:sp>
      <p:sp>
        <p:nvSpPr>
          <p:cNvPr id="169" name="Google Shape;169;p21"/>
          <p:cNvSpPr txBox="1">
            <a:spLocks noGrp="1"/>
          </p:cNvSpPr>
          <p:nvPr>
            <p:ph type="title"/>
          </p:nvPr>
        </p:nvSpPr>
        <p:spPr>
          <a:xfrm>
            <a:off x="338325" y="320100"/>
            <a:ext cx="2711400" cy="40536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796"/>
              <a:buNone/>
              <a:defRPr/>
            </a:lvl2pPr>
            <a:lvl3pPr lvl="2">
              <a:spcBef>
                <a:spcPts val="0"/>
              </a:spcBef>
              <a:spcAft>
                <a:spcPts val="0"/>
              </a:spcAft>
              <a:buSzPts val="2796"/>
              <a:buNone/>
              <a:defRPr/>
            </a:lvl3pPr>
            <a:lvl4pPr lvl="3">
              <a:spcBef>
                <a:spcPts val="0"/>
              </a:spcBef>
              <a:spcAft>
                <a:spcPts val="0"/>
              </a:spcAft>
              <a:buSzPts val="2796"/>
              <a:buNone/>
              <a:defRPr/>
            </a:lvl4pPr>
            <a:lvl5pPr lvl="4">
              <a:spcBef>
                <a:spcPts val="0"/>
              </a:spcBef>
              <a:spcAft>
                <a:spcPts val="0"/>
              </a:spcAft>
              <a:buSzPts val="2796"/>
              <a:buNone/>
              <a:defRPr/>
            </a:lvl5pPr>
            <a:lvl6pPr lvl="5">
              <a:spcBef>
                <a:spcPts val="0"/>
              </a:spcBef>
              <a:spcAft>
                <a:spcPts val="0"/>
              </a:spcAft>
              <a:buSzPts val="2796"/>
              <a:buNone/>
              <a:defRPr/>
            </a:lvl6pPr>
            <a:lvl7pPr lvl="6">
              <a:spcBef>
                <a:spcPts val="0"/>
              </a:spcBef>
              <a:spcAft>
                <a:spcPts val="0"/>
              </a:spcAft>
              <a:buSzPts val="2796"/>
              <a:buNone/>
              <a:defRPr/>
            </a:lvl7pPr>
            <a:lvl8pPr lvl="7">
              <a:spcBef>
                <a:spcPts val="0"/>
              </a:spcBef>
              <a:spcAft>
                <a:spcPts val="0"/>
              </a:spcAft>
              <a:buSzPts val="2796"/>
              <a:buNone/>
              <a:defRPr/>
            </a:lvl8pPr>
            <a:lvl9pPr lvl="8">
              <a:spcBef>
                <a:spcPts val="0"/>
              </a:spcBef>
              <a:spcAft>
                <a:spcPts val="0"/>
              </a:spcAft>
              <a:buSzPts val="2796"/>
              <a:buNone/>
              <a:defRPr/>
            </a:lvl9pPr>
          </a:lstStyle>
          <a:p>
            <a:endParaRPr/>
          </a:p>
        </p:txBody>
      </p:sp>
      <p:sp>
        <p:nvSpPr>
          <p:cNvPr id="170" name="Google Shape;170;p21"/>
          <p:cNvSpPr txBox="1">
            <a:spLocks noGrp="1"/>
          </p:cNvSpPr>
          <p:nvPr>
            <p:ph type="subTitle" idx="5"/>
          </p:nvPr>
        </p:nvSpPr>
        <p:spPr>
          <a:xfrm>
            <a:off x="338325" y="154075"/>
            <a:ext cx="2711400" cy="165900"/>
          </a:xfrm>
          <a:prstGeom prst="rect">
            <a:avLst/>
          </a:prstGeom>
        </p:spPr>
        <p:txBody>
          <a:bodyPr spcFirstLastPara="1" wrap="square" lIns="0" tIns="0" rIns="0" bIns="0" anchor="b" anchorCtr="0">
            <a:normAutofit/>
          </a:bodyPr>
          <a:lstStyle>
            <a:lvl1pPr lvl="0">
              <a:lnSpc>
                <a:spcPct val="90000"/>
              </a:lnSpc>
              <a:spcBef>
                <a:spcPts val="0"/>
              </a:spcBef>
              <a:spcAft>
                <a:spcPts val="0"/>
              </a:spcAft>
              <a:buSzPts val="1200"/>
              <a:buNone/>
              <a:defRPr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Tree>
  </p:cSld>
  <p:clrMapOvr>
    <a:masterClrMapping/>
  </p:clrMapOvr>
  <p:extLst>
    <p:ext uri="{DCECCB84-F9BA-43D5-87BE-67443E8EF086}">
      <p15:sldGuideLst xmlns:p15="http://schemas.microsoft.com/office/powerpoint/2012/main">
        <p15:guide id="1" orient="horz" pos="97">
          <p15:clr>
            <a:srgbClr val="00F0E1"/>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2 Presenters — 3 person">
  <p:cSld name="CUSTOM_23_1_1_1_1_1_1_1_1_1_1_1_1_1">
    <p:spTree>
      <p:nvGrpSpPr>
        <p:cNvPr id="1" name="Shape 171"/>
        <p:cNvGrpSpPr/>
        <p:nvPr/>
      </p:nvGrpSpPr>
      <p:grpSpPr>
        <a:xfrm>
          <a:off x="0" y="0"/>
          <a:ext cx="0" cy="0"/>
          <a:chOff x="0" y="0"/>
          <a:chExt cx="0" cy="0"/>
        </a:xfrm>
      </p:grpSpPr>
      <p:sp>
        <p:nvSpPr>
          <p:cNvPr id="172" name="Google Shape;172;p22"/>
          <p:cNvSpPr>
            <a:spLocks noGrp="1"/>
          </p:cNvSpPr>
          <p:nvPr>
            <p:ph type="pic" idx="2"/>
          </p:nvPr>
        </p:nvSpPr>
        <p:spPr>
          <a:xfrm>
            <a:off x="3355850" y="320090"/>
            <a:ext cx="1730700" cy="2265300"/>
          </a:xfrm>
          <a:prstGeom prst="rect">
            <a:avLst/>
          </a:prstGeom>
          <a:noFill/>
          <a:ln>
            <a:noFill/>
          </a:ln>
        </p:spPr>
      </p:sp>
      <p:sp>
        <p:nvSpPr>
          <p:cNvPr id="173" name="Google Shape;173;p22"/>
          <p:cNvSpPr>
            <a:spLocks noGrp="1"/>
          </p:cNvSpPr>
          <p:nvPr>
            <p:ph type="pic" idx="3"/>
          </p:nvPr>
        </p:nvSpPr>
        <p:spPr>
          <a:xfrm>
            <a:off x="5215468" y="320050"/>
            <a:ext cx="1730700" cy="2265300"/>
          </a:xfrm>
          <a:prstGeom prst="rect">
            <a:avLst/>
          </a:prstGeom>
          <a:noFill/>
          <a:ln>
            <a:noFill/>
          </a:ln>
        </p:spPr>
      </p:sp>
      <p:sp>
        <p:nvSpPr>
          <p:cNvPr id="174" name="Google Shape;174;p22"/>
          <p:cNvSpPr>
            <a:spLocks noGrp="1"/>
          </p:cNvSpPr>
          <p:nvPr>
            <p:ph type="pic" idx="4"/>
          </p:nvPr>
        </p:nvSpPr>
        <p:spPr>
          <a:xfrm>
            <a:off x="7075075" y="320077"/>
            <a:ext cx="1730700" cy="2265300"/>
          </a:xfrm>
          <a:prstGeom prst="rect">
            <a:avLst/>
          </a:prstGeom>
          <a:noFill/>
          <a:ln>
            <a:noFill/>
          </a:ln>
        </p:spPr>
      </p:sp>
      <p:sp>
        <p:nvSpPr>
          <p:cNvPr id="175" name="Google Shape;175;p22"/>
          <p:cNvSpPr txBox="1">
            <a:spLocks noGrp="1"/>
          </p:cNvSpPr>
          <p:nvPr>
            <p:ph type="body" idx="1"/>
          </p:nvPr>
        </p:nvSpPr>
        <p:spPr>
          <a:xfrm>
            <a:off x="7075075" y="2726850"/>
            <a:ext cx="1730700" cy="1647000"/>
          </a:xfrm>
          <a:prstGeom prst="rect">
            <a:avLst/>
          </a:prstGeom>
          <a:ln>
            <a:noFill/>
          </a:ln>
        </p:spPr>
        <p:txBody>
          <a:bodyPr spcFirstLastPara="1" wrap="square" lIns="0" tIns="0" rIns="0" bIns="0" anchor="t" anchorCtr="0">
            <a:norm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endParaRPr/>
          </a:p>
        </p:txBody>
      </p:sp>
      <p:sp>
        <p:nvSpPr>
          <p:cNvPr id="176" name="Google Shape;176;p22"/>
          <p:cNvSpPr txBox="1">
            <a:spLocks noGrp="1"/>
          </p:cNvSpPr>
          <p:nvPr>
            <p:ph type="title"/>
          </p:nvPr>
        </p:nvSpPr>
        <p:spPr>
          <a:xfrm>
            <a:off x="338325" y="320100"/>
            <a:ext cx="2711400" cy="40536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796"/>
              <a:buNone/>
              <a:defRPr/>
            </a:lvl2pPr>
            <a:lvl3pPr lvl="2">
              <a:spcBef>
                <a:spcPts val="0"/>
              </a:spcBef>
              <a:spcAft>
                <a:spcPts val="0"/>
              </a:spcAft>
              <a:buSzPts val="2796"/>
              <a:buNone/>
              <a:defRPr/>
            </a:lvl3pPr>
            <a:lvl4pPr lvl="3">
              <a:spcBef>
                <a:spcPts val="0"/>
              </a:spcBef>
              <a:spcAft>
                <a:spcPts val="0"/>
              </a:spcAft>
              <a:buSzPts val="2796"/>
              <a:buNone/>
              <a:defRPr/>
            </a:lvl4pPr>
            <a:lvl5pPr lvl="4">
              <a:spcBef>
                <a:spcPts val="0"/>
              </a:spcBef>
              <a:spcAft>
                <a:spcPts val="0"/>
              </a:spcAft>
              <a:buSzPts val="2796"/>
              <a:buNone/>
              <a:defRPr/>
            </a:lvl5pPr>
            <a:lvl6pPr lvl="5">
              <a:spcBef>
                <a:spcPts val="0"/>
              </a:spcBef>
              <a:spcAft>
                <a:spcPts val="0"/>
              </a:spcAft>
              <a:buSzPts val="2796"/>
              <a:buNone/>
              <a:defRPr/>
            </a:lvl6pPr>
            <a:lvl7pPr lvl="6">
              <a:spcBef>
                <a:spcPts val="0"/>
              </a:spcBef>
              <a:spcAft>
                <a:spcPts val="0"/>
              </a:spcAft>
              <a:buSzPts val="2796"/>
              <a:buNone/>
              <a:defRPr/>
            </a:lvl7pPr>
            <a:lvl8pPr lvl="7">
              <a:spcBef>
                <a:spcPts val="0"/>
              </a:spcBef>
              <a:spcAft>
                <a:spcPts val="0"/>
              </a:spcAft>
              <a:buSzPts val="2796"/>
              <a:buNone/>
              <a:defRPr/>
            </a:lvl8pPr>
            <a:lvl9pPr lvl="8">
              <a:spcBef>
                <a:spcPts val="0"/>
              </a:spcBef>
              <a:spcAft>
                <a:spcPts val="0"/>
              </a:spcAft>
              <a:buSzPts val="2796"/>
              <a:buNone/>
              <a:defRPr/>
            </a:lvl9pPr>
          </a:lstStyle>
          <a:p>
            <a:endParaRPr/>
          </a:p>
        </p:txBody>
      </p:sp>
      <p:sp>
        <p:nvSpPr>
          <p:cNvPr id="177" name="Google Shape;177;p22"/>
          <p:cNvSpPr txBox="1">
            <a:spLocks noGrp="1"/>
          </p:cNvSpPr>
          <p:nvPr>
            <p:ph type="body" idx="5"/>
          </p:nvPr>
        </p:nvSpPr>
        <p:spPr>
          <a:xfrm>
            <a:off x="5215600" y="2726850"/>
            <a:ext cx="1730700" cy="1647000"/>
          </a:xfrm>
          <a:prstGeom prst="rect">
            <a:avLst/>
          </a:prstGeom>
          <a:ln>
            <a:noFill/>
          </a:ln>
        </p:spPr>
        <p:txBody>
          <a:bodyPr spcFirstLastPara="1" wrap="square" lIns="0" tIns="0" rIns="0" bIns="0" anchor="t" anchorCtr="0">
            <a:normAutofit/>
          </a:bodyPr>
          <a:lstStyle>
            <a:lvl1pPr marL="457200" lvl="0" indent="-304800" rtl="0">
              <a:lnSpc>
                <a:spcPct val="100000"/>
              </a:lnSpc>
              <a:spcBef>
                <a:spcPts val="0"/>
              </a:spcBef>
              <a:spcAft>
                <a:spcPts val="0"/>
              </a:spcAft>
              <a:buSzPts val="1200"/>
              <a:buChar char="●"/>
              <a:defRPr sz="1200" b="1"/>
            </a:lvl1pPr>
            <a:lvl2pPr marL="914400" lvl="1" indent="-304800" rtl="0">
              <a:lnSpc>
                <a:spcPct val="100000"/>
              </a:lnSpc>
              <a:spcBef>
                <a:spcPts val="400"/>
              </a:spcBef>
              <a:spcAft>
                <a:spcPts val="0"/>
              </a:spcAft>
              <a:buSzPts val="1200"/>
              <a:buChar char="○"/>
              <a:defRPr sz="1200" b="1"/>
            </a:lvl2pPr>
            <a:lvl3pPr marL="1371600" lvl="2" indent="-304800" rtl="0">
              <a:lnSpc>
                <a:spcPct val="100000"/>
              </a:lnSpc>
              <a:spcBef>
                <a:spcPts val="400"/>
              </a:spcBef>
              <a:spcAft>
                <a:spcPts val="0"/>
              </a:spcAft>
              <a:buSzPts val="1200"/>
              <a:buChar char="■"/>
              <a:defRPr sz="1200" b="1"/>
            </a:lvl3pPr>
            <a:lvl4pPr marL="1828800" lvl="3" indent="-304800" rtl="0">
              <a:lnSpc>
                <a:spcPct val="100000"/>
              </a:lnSpc>
              <a:spcBef>
                <a:spcPts val="400"/>
              </a:spcBef>
              <a:spcAft>
                <a:spcPts val="0"/>
              </a:spcAft>
              <a:buSzPts val="1200"/>
              <a:buChar char="●"/>
              <a:defRPr sz="1200" b="1"/>
            </a:lvl4pPr>
            <a:lvl5pPr marL="2286000" lvl="4" indent="-304800" rtl="0">
              <a:lnSpc>
                <a:spcPct val="100000"/>
              </a:lnSpc>
              <a:spcBef>
                <a:spcPts val="400"/>
              </a:spcBef>
              <a:spcAft>
                <a:spcPts val="0"/>
              </a:spcAft>
              <a:buSzPts val="1200"/>
              <a:buChar char="○"/>
              <a:defRPr sz="1200" b="1"/>
            </a:lvl5pPr>
            <a:lvl6pPr marL="2743200" lvl="5" indent="-304800" rtl="0">
              <a:lnSpc>
                <a:spcPct val="100000"/>
              </a:lnSpc>
              <a:spcBef>
                <a:spcPts val="400"/>
              </a:spcBef>
              <a:spcAft>
                <a:spcPts val="0"/>
              </a:spcAft>
              <a:buSzPts val="1200"/>
              <a:buChar char="■"/>
              <a:defRPr sz="1200" b="1"/>
            </a:lvl6pPr>
            <a:lvl7pPr marL="3200400" lvl="6" indent="-304800" rtl="0">
              <a:lnSpc>
                <a:spcPct val="100000"/>
              </a:lnSpc>
              <a:spcBef>
                <a:spcPts val="400"/>
              </a:spcBef>
              <a:spcAft>
                <a:spcPts val="0"/>
              </a:spcAft>
              <a:buSzPts val="1200"/>
              <a:buChar char="●"/>
              <a:defRPr sz="1200" b="1"/>
            </a:lvl7pPr>
            <a:lvl8pPr marL="3657600" lvl="7" indent="-304800" rtl="0">
              <a:lnSpc>
                <a:spcPct val="100000"/>
              </a:lnSpc>
              <a:spcBef>
                <a:spcPts val="400"/>
              </a:spcBef>
              <a:spcAft>
                <a:spcPts val="0"/>
              </a:spcAft>
              <a:buSzPts val="1200"/>
              <a:buChar char="○"/>
              <a:defRPr sz="1200" b="1"/>
            </a:lvl8pPr>
            <a:lvl9pPr marL="4114800" lvl="8" indent="-304800" rtl="0">
              <a:lnSpc>
                <a:spcPct val="100000"/>
              </a:lnSpc>
              <a:spcBef>
                <a:spcPts val="400"/>
              </a:spcBef>
              <a:spcAft>
                <a:spcPts val="400"/>
              </a:spcAft>
              <a:buSzPts val="1200"/>
              <a:buChar char="■"/>
              <a:defRPr sz="1200" b="1"/>
            </a:lvl9pPr>
          </a:lstStyle>
          <a:p>
            <a:endParaRPr/>
          </a:p>
        </p:txBody>
      </p:sp>
      <p:sp>
        <p:nvSpPr>
          <p:cNvPr id="178" name="Google Shape;178;p22"/>
          <p:cNvSpPr txBox="1">
            <a:spLocks noGrp="1"/>
          </p:cNvSpPr>
          <p:nvPr>
            <p:ph type="body" idx="6"/>
          </p:nvPr>
        </p:nvSpPr>
        <p:spPr>
          <a:xfrm>
            <a:off x="3356125" y="2726850"/>
            <a:ext cx="1730700" cy="1647000"/>
          </a:xfrm>
          <a:prstGeom prst="rect">
            <a:avLst/>
          </a:prstGeom>
          <a:ln>
            <a:noFill/>
          </a:ln>
        </p:spPr>
        <p:txBody>
          <a:bodyPr spcFirstLastPara="1" wrap="square" lIns="0" tIns="0" rIns="0" bIns="0" anchor="t" anchorCtr="0">
            <a:normAutofit/>
          </a:bodyPr>
          <a:lstStyle>
            <a:lvl1pPr marL="457200" lvl="0" indent="-304800" rtl="0">
              <a:lnSpc>
                <a:spcPct val="100000"/>
              </a:lnSpc>
              <a:spcBef>
                <a:spcPts val="0"/>
              </a:spcBef>
              <a:spcAft>
                <a:spcPts val="0"/>
              </a:spcAft>
              <a:buSzPts val="1200"/>
              <a:buChar char="●"/>
              <a:defRPr sz="1200" b="1"/>
            </a:lvl1pPr>
            <a:lvl2pPr marL="914400" lvl="1" indent="-304800" rtl="0">
              <a:lnSpc>
                <a:spcPct val="100000"/>
              </a:lnSpc>
              <a:spcBef>
                <a:spcPts val="400"/>
              </a:spcBef>
              <a:spcAft>
                <a:spcPts val="0"/>
              </a:spcAft>
              <a:buSzPts val="1200"/>
              <a:buChar char="○"/>
              <a:defRPr sz="1200" b="1"/>
            </a:lvl2pPr>
            <a:lvl3pPr marL="1371600" lvl="2" indent="-304800" rtl="0">
              <a:lnSpc>
                <a:spcPct val="100000"/>
              </a:lnSpc>
              <a:spcBef>
                <a:spcPts val="400"/>
              </a:spcBef>
              <a:spcAft>
                <a:spcPts val="0"/>
              </a:spcAft>
              <a:buSzPts val="1200"/>
              <a:buChar char="■"/>
              <a:defRPr sz="1200" b="1"/>
            </a:lvl3pPr>
            <a:lvl4pPr marL="1828800" lvl="3" indent="-304800" rtl="0">
              <a:lnSpc>
                <a:spcPct val="100000"/>
              </a:lnSpc>
              <a:spcBef>
                <a:spcPts val="400"/>
              </a:spcBef>
              <a:spcAft>
                <a:spcPts val="0"/>
              </a:spcAft>
              <a:buSzPts val="1200"/>
              <a:buChar char="●"/>
              <a:defRPr sz="1200" b="1"/>
            </a:lvl4pPr>
            <a:lvl5pPr marL="2286000" lvl="4" indent="-304800" rtl="0">
              <a:lnSpc>
                <a:spcPct val="100000"/>
              </a:lnSpc>
              <a:spcBef>
                <a:spcPts val="400"/>
              </a:spcBef>
              <a:spcAft>
                <a:spcPts val="0"/>
              </a:spcAft>
              <a:buSzPts val="1200"/>
              <a:buChar char="○"/>
              <a:defRPr sz="1200" b="1"/>
            </a:lvl5pPr>
            <a:lvl6pPr marL="2743200" lvl="5" indent="-304800" rtl="0">
              <a:lnSpc>
                <a:spcPct val="100000"/>
              </a:lnSpc>
              <a:spcBef>
                <a:spcPts val="400"/>
              </a:spcBef>
              <a:spcAft>
                <a:spcPts val="0"/>
              </a:spcAft>
              <a:buSzPts val="1200"/>
              <a:buChar char="■"/>
              <a:defRPr sz="1200" b="1"/>
            </a:lvl6pPr>
            <a:lvl7pPr marL="3200400" lvl="6" indent="-304800" rtl="0">
              <a:lnSpc>
                <a:spcPct val="100000"/>
              </a:lnSpc>
              <a:spcBef>
                <a:spcPts val="400"/>
              </a:spcBef>
              <a:spcAft>
                <a:spcPts val="0"/>
              </a:spcAft>
              <a:buSzPts val="1200"/>
              <a:buChar char="●"/>
              <a:defRPr sz="1200" b="1"/>
            </a:lvl7pPr>
            <a:lvl8pPr marL="3657600" lvl="7" indent="-304800" rtl="0">
              <a:lnSpc>
                <a:spcPct val="100000"/>
              </a:lnSpc>
              <a:spcBef>
                <a:spcPts val="400"/>
              </a:spcBef>
              <a:spcAft>
                <a:spcPts val="0"/>
              </a:spcAft>
              <a:buSzPts val="1200"/>
              <a:buChar char="○"/>
              <a:defRPr sz="1200" b="1"/>
            </a:lvl8pPr>
            <a:lvl9pPr marL="4114800" lvl="8" indent="-304800" rtl="0">
              <a:lnSpc>
                <a:spcPct val="100000"/>
              </a:lnSpc>
              <a:spcBef>
                <a:spcPts val="400"/>
              </a:spcBef>
              <a:spcAft>
                <a:spcPts val="400"/>
              </a:spcAft>
              <a:buSzPts val="1200"/>
              <a:buChar char="■"/>
              <a:defRPr sz="1200" b="1"/>
            </a:lvl9pPr>
          </a:lstStyle>
          <a:p>
            <a:endParaRPr/>
          </a:p>
        </p:txBody>
      </p:sp>
      <p:sp>
        <p:nvSpPr>
          <p:cNvPr id="179" name="Google Shape;179;p22"/>
          <p:cNvSpPr txBox="1">
            <a:spLocks noGrp="1"/>
          </p:cNvSpPr>
          <p:nvPr>
            <p:ph type="subTitle" idx="7"/>
          </p:nvPr>
        </p:nvSpPr>
        <p:spPr>
          <a:xfrm>
            <a:off x="338325" y="154075"/>
            <a:ext cx="2711400" cy="165900"/>
          </a:xfrm>
          <a:prstGeom prst="rect">
            <a:avLst/>
          </a:prstGeom>
        </p:spPr>
        <p:txBody>
          <a:bodyPr spcFirstLastPara="1" wrap="square" lIns="0" tIns="0" rIns="0" bIns="0" anchor="b" anchorCtr="0">
            <a:noAutofit/>
          </a:bodyPr>
          <a:lstStyle>
            <a:lvl1pPr lvl="0">
              <a:lnSpc>
                <a:spcPct val="90000"/>
              </a:lnSpc>
              <a:spcBef>
                <a:spcPts val="0"/>
              </a:spcBef>
              <a:spcAft>
                <a:spcPts val="0"/>
              </a:spcAft>
              <a:buSzPts val="1200"/>
              <a:buNone/>
              <a:defRPr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Tree>
  </p:cSld>
  <p:clrMapOvr>
    <a:masterClrMapping/>
  </p:clrMapOvr>
  <p:extLst>
    <p:ext uri="{DCECCB84-F9BA-43D5-87BE-67443E8EF086}">
      <p15:sldGuideLst xmlns:p15="http://schemas.microsoft.com/office/powerpoint/2012/main">
        <p15:guide id="1" orient="horz" pos="97">
          <p15:clr>
            <a:srgbClr val="00F0E1"/>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3.2 Presenters — 6 person">
  <p:cSld name="CUSTOM_22_1_1_1_1_1_1_1_1_1_1_1_2_2">
    <p:spTree>
      <p:nvGrpSpPr>
        <p:cNvPr id="1" name="Shape 180"/>
        <p:cNvGrpSpPr/>
        <p:nvPr/>
      </p:nvGrpSpPr>
      <p:grpSpPr>
        <a:xfrm>
          <a:off x="0" y="0"/>
          <a:ext cx="0" cy="0"/>
          <a:chOff x="0" y="0"/>
          <a:chExt cx="0" cy="0"/>
        </a:xfrm>
      </p:grpSpPr>
      <p:sp>
        <p:nvSpPr>
          <p:cNvPr id="181" name="Google Shape;181;p23"/>
          <p:cNvSpPr>
            <a:spLocks noGrp="1"/>
          </p:cNvSpPr>
          <p:nvPr>
            <p:ph type="pic" idx="2"/>
          </p:nvPr>
        </p:nvSpPr>
        <p:spPr>
          <a:xfrm>
            <a:off x="338325" y="896550"/>
            <a:ext cx="1344300" cy="1689000"/>
          </a:xfrm>
          <a:prstGeom prst="rect">
            <a:avLst/>
          </a:prstGeom>
          <a:noFill/>
          <a:ln>
            <a:noFill/>
          </a:ln>
        </p:spPr>
      </p:sp>
      <p:sp>
        <p:nvSpPr>
          <p:cNvPr id="182" name="Google Shape;182;p23"/>
          <p:cNvSpPr txBox="1">
            <a:spLocks noGrp="1"/>
          </p:cNvSpPr>
          <p:nvPr>
            <p:ph type="body" idx="1"/>
          </p:nvPr>
        </p:nvSpPr>
        <p:spPr>
          <a:xfrm>
            <a:off x="338325" y="2711525"/>
            <a:ext cx="1344300" cy="1662300"/>
          </a:xfrm>
          <a:prstGeom prst="rect">
            <a:avLst/>
          </a:prstGeom>
          <a:ln>
            <a:noFill/>
          </a:ln>
        </p:spPr>
        <p:txBody>
          <a:bodyPr spcFirstLastPara="1" wrap="square" lIns="0" tIns="0" rIns="0" bIns="0" anchor="t" anchorCtr="0">
            <a:norm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endParaRPr/>
          </a:p>
        </p:txBody>
      </p:sp>
      <p:sp>
        <p:nvSpPr>
          <p:cNvPr id="183" name="Google Shape;183;p23"/>
          <p:cNvSpPr txBox="1">
            <a:spLocks noGrp="1"/>
          </p:cNvSpPr>
          <p:nvPr>
            <p:ph type="title"/>
          </p:nvPr>
        </p:nvSpPr>
        <p:spPr>
          <a:xfrm>
            <a:off x="338325" y="320050"/>
            <a:ext cx="8474700" cy="5721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796"/>
              <a:buNone/>
              <a:defRPr/>
            </a:lvl2pPr>
            <a:lvl3pPr lvl="2">
              <a:spcBef>
                <a:spcPts val="0"/>
              </a:spcBef>
              <a:spcAft>
                <a:spcPts val="0"/>
              </a:spcAft>
              <a:buSzPts val="2796"/>
              <a:buNone/>
              <a:defRPr/>
            </a:lvl3pPr>
            <a:lvl4pPr lvl="3">
              <a:spcBef>
                <a:spcPts val="0"/>
              </a:spcBef>
              <a:spcAft>
                <a:spcPts val="0"/>
              </a:spcAft>
              <a:buSzPts val="2796"/>
              <a:buNone/>
              <a:defRPr/>
            </a:lvl4pPr>
            <a:lvl5pPr lvl="4">
              <a:spcBef>
                <a:spcPts val="0"/>
              </a:spcBef>
              <a:spcAft>
                <a:spcPts val="0"/>
              </a:spcAft>
              <a:buSzPts val="2796"/>
              <a:buNone/>
              <a:defRPr/>
            </a:lvl5pPr>
            <a:lvl6pPr lvl="5">
              <a:spcBef>
                <a:spcPts val="0"/>
              </a:spcBef>
              <a:spcAft>
                <a:spcPts val="0"/>
              </a:spcAft>
              <a:buSzPts val="2796"/>
              <a:buNone/>
              <a:defRPr/>
            </a:lvl6pPr>
            <a:lvl7pPr lvl="6">
              <a:spcBef>
                <a:spcPts val="0"/>
              </a:spcBef>
              <a:spcAft>
                <a:spcPts val="0"/>
              </a:spcAft>
              <a:buSzPts val="2796"/>
              <a:buNone/>
              <a:defRPr/>
            </a:lvl7pPr>
            <a:lvl8pPr lvl="7">
              <a:spcBef>
                <a:spcPts val="0"/>
              </a:spcBef>
              <a:spcAft>
                <a:spcPts val="0"/>
              </a:spcAft>
              <a:buSzPts val="2796"/>
              <a:buNone/>
              <a:defRPr/>
            </a:lvl8pPr>
            <a:lvl9pPr lvl="8">
              <a:spcBef>
                <a:spcPts val="0"/>
              </a:spcBef>
              <a:spcAft>
                <a:spcPts val="0"/>
              </a:spcAft>
              <a:buSzPts val="2796"/>
              <a:buNone/>
              <a:defRPr/>
            </a:lvl9pPr>
          </a:lstStyle>
          <a:p>
            <a:endParaRPr/>
          </a:p>
        </p:txBody>
      </p:sp>
      <p:sp>
        <p:nvSpPr>
          <p:cNvPr id="184" name="Google Shape;184;p23"/>
          <p:cNvSpPr>
            <a:spLocks noGrp="1"/>
          </p:cNvSpPr>
          <p:nvPr>
            <p:ph type="pic" idx="3"/>
          </p:nvPr>
        </p:nvSpPr>
        <p:spPr>
          <a:xfrm>
            <a:off x="1764415" y="896550"/>
            <a:ext cx="1344300" cy="1689000"/>
          </a:xfrm>
          <a:prstGeom prst="rect">
            <a:avLst/>
          </a:prstGeom>
          <a:noFill/>
          <a:ln>
            <a:noFill/>
          </a:ln>
        </p:spPr>
      </p:sp>
      <p:sp>
        <p:nvSpPr>
          <p:cNvPr id="185" name="Google Shape;185;p23"/>
          <p:cNvSpPr txBox="1">
            <a:spLocks noGrp="1"/>
          </p:cNvSpPr>
          <p:nvPr>
            <p:ph type="body" idx="4"/>
          </p:nvPr>
        </p:nvSpPr>
        <p:spPr>
          <a:xfrm>
            <a:off x="1764425" y="2711525"/>
            <a:ext cx="1344300" cy="1662300"/>
          </a:xfrm>
          <a:prstGeom prst="rect">
            <a:avLst/>
          </a:prstGeom>
          <a:ln>
            <a:noFill/>
          </a:ln>
        </p:spPr>
        <p:txBody>
          <a:bodyPr spcFirstLastPara="1" wrap="square" lIns="0" tIns="0" rIns="0" bIns="0" anchor="t" anchorCtr="0">
            <a:normAutofit/>
          </a:bodyPr>
          <a:lstStyle>
            <a:lvl1pPr marL="457200" lvl="0" indent="-304800" rtl="0">
              <a:lnSpc>
                <a:spcPct val="100000"/>
              </a:lnSpc>
              <a:spcBef>
                <a:spcPts val="0"/>
              </a:spcBef>
              <a:spcAft>
                <a:spcPts val="0"/>
              </a:spcAft>
              <a:buSzPts val="1200"/>
              <a:buChar char="●"/>
              <a:defRPr sz="1200" b="1"/>
            </a:lvl1pPr>
            <a:lvl2pPr marL="914400" lvl="1" indent="-304800" rtl="0">
              <a:lnSpc>
                <a:spcPct val="100000"/>
              </a:lnSpc>
              <a:spcBef>
                <a:spcPts val="400"/>
              </a:spcBef>
              <a:spcAft>
                <a:spcPts val="0"/>
              </a:spcAft>
              <a:buSzPts val="1200"/>
              <a:buChar char="○"/>
              <a:defRPr sz="1200" b="1"/>
            </a:lvl2pPr>
            <a:lvl3pPr marL="1371600" lvl="2" indent="-304800" rtl="0">
              <a:lnSpc>
                <a:spcPct val="100000"/>
              </a:lnSpc>
              <a:spcBef>
                <a:spcPts val="400"/>
              </a:spcBef>
              <a:spcAft>
                <a:spcPts val="0"/>
              </a:spcAft>
              <a:buSzPts val="1200"/>
              <a:buChar char="■"/>
              <a:defRPr sz="1200" b="1"/>
            </a:lvl3pPr>
            <a:lvl4pPr marL="1828800" lvl="3" indent="-304800" rtl="0">
              <a:lnSpc>
                <a:spcPct val="100000"/>
              </a:lnSpc>
              <a:spcBef>
                <a:spcPts val="400"/>
              </a:spcBef>
              <a:spcAft>
                <a:spcPts val="0"/>
              </a:spcAft>
              <a:buSzPts val="1200"/>
              <a:buChar char="●"/>
              <a:defRPr sz="1200" b="1"/>
            </a:lvl4pPr>
            <a:lvl5pPr marL="2286000" lvl="4" indent="-304800" rtl="0">
              <a:lnSpc>
                <a:spcPct val="100000"/>
              </a:lnSpc>
              <a:spcBef>
                <a:spcPts val="400"/>
              </a:spcBef>
              <a:spcAft>
                <a:spcPts val="0"/>
              </a:spcAft>
              <a:buSzPts val="1200"/>
              <a:buChar char="○"/>
              <a:defRPr sz="1200" b="1"/>
            </a:lvl5pPr>
            <a:lvl6pPr marL="2743200" lvl="5" indent="-304800" rtl="0">
              <a:lnSpc>
                <a:spcPct val="100000"/>
              </a:lnSpc>
              <a:spcBef>
                <a:spcPts val="400"/>
              </a:spcBef>
              <a:spcAft>
                <a:spcPts val="0"/>
              </a:spcAft>
              <a:buSzPts val="1200"/>
              <a:buChar char="■"/>
              <a:defRPr sz="1200" b="1"/>
            </a:lvl6pPr>
            <a:lvl7pPr marL="3200400" lvl="6" indent="-304800" rtl="0">
              <a:lnSpc>
                <a:spcPct val="100000"/>
              </a:lnSpc>
              <a:spcBef>
                <a:spcPts val="400"/>
              </a:spcBef>
              <a:spcAft>
                <a:spcPts val="0"/>
              </a:spcAft>
              <a:buSzPts val="1200"/>
              <a:buChar char="●"/>
              <a:defRPr sz="1200" b="1"/>
            </a:lvl7pPr>
            <a:lvl8pPr marL="3657600" lvl="7" indent="-304800" rtl="0">
              <a:lnSpc>
                <a:spcPct val="100000"/>
              </a:lnSpc>
              <a:spcBef>
                <a:spcPts val="400"/>
              </a:spcBef>
              <a:spcAft>
                <a:spcPts val="0"/>
              </a:spcAft>
              <a:buSzPts val="1200"/>
              <a:buChar char="○"/>
              <a:defRPr sz="1200" b="1"/>
            </a:lvl8pPr>
            <a:lvl9pPr marL="4114800" lvl="8" indent="-304800" rtl="0">
              <a:lnSpc>
                <a:spcPct val="100000"/>
              </a:lnSpc>
              <a:spcBef>
                <a:spcPts val="400"/>
              </a:spcBef>
              <a:spcAft>
                <a:spcPts val="400"/>
              </a:spcAft>
              <a:buSzPts val="1200"/>
              <a:buChar char="■"/>
              <a:defRPr sz="1200" b="1"/>
            </a:lvl9pPr>
          </a:lstStyle>
          <a:p>
            <a:endParaRPr/>
          </a:p>
        </p:txBody>
      </p:sp>
      <p:sp>
        <p:nvSpPr>
          <p:cNvPr id="186" name="Google Shape;186;p23"/>
          <p:cNvSpPr>
            <a:spLocks noGrp="1"/>
          </p:cNvSpPr>
          <p:nvPr>
            <p:ph type="pic" idx="5"/>
          </p:nvPr>
        </p:nvSpPr>
        <p:spPr>
          <a:xfrm>
            <a:off x="3190505" y="896550"/>
            <a:ext cx="1344300" cy="1689000"/>
          </a:xfrm>
          <a:prstGeom prst="rect">
            <a:avLst/>
          </a:prstGeom>
          <a:noFill/>
          <a:ln>
            <a:noFill/>
          </a:ln>
        </p:spPr>
      </p:sp>
      <p:sp>
        <p:nvSpPr>
          <p:cNvPr id="187" name="Google Shape;187;p23"/>
          <p:cNvSpPr txBox="1">
            <a:spLocks noGrp="1"/>
          </p:cNvSpPr>
          <p:nvPr>
            <p:ph type="body" idx="6"/>
          </p:nvPr>
        </p:nvSpPr>
        <p:spPr>
          <a:xfrm>
            <a:off x="3190524" y="2711525"/>
            <a:ext cx="1344300" cy="1662300"/>
          </a:xfrm>
          <a:prstGeom prst="rect">
            <a:avLst/>
          </a:prstGeom>
          <a:ln>
            <a:noFill/>
          </a:ln>
        </p:spPr>
        <p:txBody>
          <a:bodyPr spcFirstLastPara="1" wrap="square" lIns="0" tIns="0" rIns="0" bIns="0" anchor="t" anchorCtr="0">
            <a:normAutofit/>
          </a:bodyPr>
          <a:lstStyle>
            <a:lvl1pPr marL="457200" lvl="0" indent="-304800" rtl="0">
              <a:lnSpc>
                <a:spcPct val="100000"/>
              </a:lnSpc>
              <a:spcBef>
                <a:spcPts val="0"/>
              </a:spcBef>
              <a:spcAft>
                <a:spcPts val="0"/>
              </a:spcAft>
              <a:buSzPts val="1200"/>
              <a:buChar char="●"/>
              <a:defRPr sz="1200" b="1"/>
            </a:lvl1pPr>
            <a:lvl2pPr marL="914400" lvl="1" indent="-304800" rtl="0">
              <a:lnSpc>
                <a:spcPct val="100000"/>
              </a:lnSpc>
              <a:spcBef>
                <a:spcPts val="400"/>
              </a:spcBef>
              <a:spcAft>
                <a:spcPts val="0"/>
              </a:spcAft>
              <a:buSzPts val="1200"/>
              <a:buChar char="○"/>
              <a:defRPr sz="1200" b="1"/>
            </a:lvl2pPr>
            <a:lvl3pPr marL="1371600" lvl="2" indent="-304800" rtl="0">
              <a:lnSpc>
                <a:spcPct val="100000"/>
              </a:lnSpc>
              <a:spcBef>
                <a:spcPts val="400"/>
              </a:spcBef>
              <a:spcAft>
                <a:spcPts val="0"/>
              </a:spcAft>
              <a:buSzPts val="1200"/>
              <a:buChar char="■"/>
              <a:defRPr sz="1200" b="1"/>
            </a:lvl3pPr>
            <a:lvl4pPr marL="1828800" lvl="3" indent="-304800" rtl="0">
              <a:lnSpc>
                <a:spcPct val="100000"/>
              </a:lnSpc>
              <a:spcBef>
                <a:spcPts val="400"/>
              </a:spcBef>
              <a:spcAft>
                <a:spcPts val="0"/>
              </a:spcAft>
              <a:buSzPts val="1200"/>
              <a:buChar char="●"/>
              <a:defRPr sz="1200" b="1"/>
            </a:lvl4pPr>
            <a:lvl5pPr marL="2286000" lvl="4" indent="-304800" rtl="0">
              <a:lnSpc>
                <a:spcPct val="100000"/>
              </a:lnSpc>
              <a:spcBef>
                <a:spcPts val="400"/>
              </a:spcBef>
              <a:spcAft>
                <a:spcPts val="0"/>
              </a:spcAft>
              <a:buSzPts val="1200"/>
              <a:buChar char="○"/>
              <a:defRPr sz="1200" b="1"/>
            </a:lvl5pPr>
            <a:lvl6pPr marL="2743200" lvl="5" indent="-304800" rtl="0">
              <a:lnSpc>
                <a:spcPct val="100000"/>
              </a:lnSpc>
              <a:spcBef>
                <a:spcPts val="400"/>
              </a:spcBef>
              <a:spcAft>
                <a:spcPts val="0"/>
              </a:spcAft>
              <a:buSzPts val="1200"/>
              <a:buChar char="■"/>
              <a:defRPr sz="1200" b="1"/>
            </a:lvl6pPr>
            <a:lvl7pPr marL="3200400" lvl="6" indent="-304800" rtl="0">
              <a:lnSpc>
                <a:spcPct val="100000"/>
              </a:lnSpc>
              <a:spcBef>
                <a:spcPts val="400"/>
              </a:spcBef>
              <a:spcAft>
                <a:spcPts val="0"/>
              </a:spcAft>
              <a:buSzPts val="1200"/>
              <a:buChar char="●"/>
              <a:defRPr sz="1200" b="1"/>
            </a:lvl7pPr>
            <a:lvl8pPr marL="3657600" lvl="7" indent="-304800" rtl="0">
              <a:lnSpc>
                <a:spcPct val="100000"/>
              </a:lnSpc>
              <a:spcBef>
                <a:spcPts val="400"/>
              </a:spcBef>
              <a:spcAft>
                <a:spcPts val="0"/>
              </a:spcAft>
              <a:buSzPts val="1200"/>
              <a:buChar char="○"/>
              <a:defRPr sz="1200" b="1"/>
            </a:lvl8pPr>
            <a:lvl9pPr marL="4114800" lvl="8" indent="-304800" rtl="0">
              <a:lnSpc>
                <a:spcPct val="100000"/>
              </a:lnSpc>
              <a:spcBef>
                <a:spcPts val="400"/>
              </a:spcBef>
              <a:spcAft>
                <a:spcPts val="400"/>
              </a:spcAft>
              <a:buSzPts val="1200"/>
              <a:buChar char="■"/>
              <a:defRPr sz="1200" b="1"/>
            </a:lvl9pPr>
          </a:lstStyle>
          <a:p>
            <a:endParaRPr/>
          </a:p>
        </p:txBody>
      </p:sp>
      <p:sp>
        <p:nvSpPr>
          <p:cNvPr id="188" name="Google Shape;188;p23"/>
          <p:cNvSpPr>
            <a:spLocks noGrp="1"/>
          </p:cNvSpPr>
          <p:nvPr>
            <p:ph type="pic" idx="7"/>
          </p:nvPr>
        </p:nvSpPr>
        <p:spPr>
          <a:xfrm>
            <a:off x="4616595" y="896550"/>
            <a:ext cx="1344300" cy="1689000"/>
          </a:xfrm>
          <a:prstGeom prst="rect">
            <a:avLst/>
          </a:prstGeom>
          <a:noFill/>
          <a:ln>
            <a:noFill/>
          </a:ln>
        </p:spPr>
      </p:sp>
      <p:sp>
        <p:nvSpPr>
          <p:cNvPr id="189" name="Google Shape;189;p23"/>
          <p:cNvSpPr txBox="1">
            <a:spLocks noGrp="1"/>
          </p:cNvSpPr>
          <p:nvPr>
            <p:ph type="body" idx="8"/>
          </p:nvPr>
        </p:nvSpPr>
        <p:spPr>
          <a:xfrm>
            <a:off x="4616624" y="2711525"/>
            <a:ext cx="1344300" cy="1662300"/>
          </a:xfrm>
          <a:prstGeom prst="rect">
            <a:avLst/>
          </a:prstGeom>
          <a:ln>
            <a:noFill/>
          </a:ln>
        </p:spPr>
        <p:txBody>
          <a:bodyPr spcFirstLastPara="1" wrap="square" lIns="0" tIns="0" rIns="0" bIns="0" anchor="t" anchorCtr="0">
            <a:normAutofit/>
          </a:bodyPr>
          <a:lstStyle>
            <a:lvl1pPr marL="457200" lvl="0" indent="-304800" rtl="0">
              <a:lnSpc>
                <a:spcPct val="100000"/>
              </a:lnSpc>
              <a:spcBef>
                <a:spcPts val="0"/>
              </a:spcBef>
              <a:spcAft>
                <a:spcPts val="0"/>
              </a:spcAft>
              <a:buSzPts val="1200"/>
              <a:buChar char="●"/>
              <a:defRPr sz="1200" b="1"/>
            </a:lvl1pPr>
            <a:lvl2pPr marL="914400" lvl="1" indent="-304800" rtl="0">
              <a:lnSpc>
                <a:spcPct val="100000"/>
              </a:lnSpc>
              <a:spcBef>
                <a:spcPts val="400"/>
              </a:spcBef>
              <a:spcAft>
                <a:spcPts val="0"/>
              </a:spcAft>
              <a:buSzPts val="1200"/>
              <a:buChar char="○"/>
              <a:defRPr sz="1200" b="1"/>
            </a:lvl2pPr>
            <a:lvl3pPr marL="1371600" lvl="2" indent="-304800" rtl="0">
              <a:lnSpc>
                <a:spcPct val="100000"/>
              </a:lnSpc>
              <a:spcBef>
                <a:spcPts val="400"/>
              </a:spcBef>
              <a:spcAft>
                <a:spcPts val="0"/>
              </a:spcAft>
              <a:buSzPts val="1200"/>
              <a:buChar char="■"/>
              <a:defRPr sz="1200" b="1"/>
            </a:lvl3pPr>
            <a:lvl4pPr marL="1828800" lvl="3" indent="-304800" rtl="0">
              <a:lnSpc>
                <a:spcPct val="100000"/>
              </a:lnSpc>
              <a:spcBef>
                <a:spcPts val="400"/>
              </a:spcBef>
              <a:spcAft>
                <a:spcPts val="0"/>
              </a:spcAft>
              <a:buSzPts val="1200"/>
              <a:buChar char="●"/>
              <a:defRPr sz="1200" b="1"/>
            </a:lvl4pPr>
            <a:lvl5pPr marL="2286000" lvl="4" indent="-304800" rtl="0">
              <a:lnSpc>
                <a:spcPct val="100000"/>
              </a:lnSpc>
              <a:spcBef>
                <a:spcPts val="400"/>
              </a:spcBef>
              <a:spcAft>
                <a:spcPts val="0"/>
              </a:spcAft>
              <a:buSzPts val="1200"/>
              <a:buChar char="○"/>
              <a:defRPr sz="1200" b="1"/>
            </a:lvl5pPr>
            <a:lvl6pPr marL="2743200" lvl="5" indent="-304800" rtl="0">
              <a:lnSpc>
                <a:spcPct val="100000"/>
              </a:lnSpc>
              <a:spcBef>
                <a:spcPts val="400"/>
              </a:spcBef>
              <a:spcAft>
                <a:spcPts val="0"/>
              </a:spcAft>
              <a:buSzPts val="1200"/>
              <a:buChar char="■"/>
              <a:defRPr sz="1200" b="1"/>
            </a:lvl6pPr>
            <a:lvl7pPr marL="3200400" lvl="6" indent="-304800" rtl="0">
              <a:lnSpc>
                <a:spcPct val="100000"/>
              </a:lnSpc>
              <a:spcBef>
                <a:spcPts val="400"/>
              </a:spcBef>
              <a:spcAft>
                <a:spcPts val="0"/>
              </a:spcAft>
              <a:buSzPts val="1200"/>
              <a:buChar char="●"/>
              <a:defRPr sz="1200" b="1"/>
            </a:lvl7pPr>
            <a:lvl8pPr marL="3657600" lvl="7" indent="-304800" rtl="0">
              <a:lnSpc>
                <a:spcPct val="100000"/>
              </a:lnSpc>
              <a:spcBef>
                <a:spcPts val="400"/>
              </a:spcBef>
              <a:spcAft>
                <a:spcPts val="0"/>
              </a:spcAft>
              <a:buSzPts val="1200"/>
              <a:buChar char="○"/>
              <a:defRPr sz="1200" b="1"/>
            </a:lvl8pPr>
            <a:lvl9pPr marL="4114800" lvl="8" indent="-304800" rtl="0">
              <a:lnSpc>
                <a:spcPct val="100000"/>
              </a:lnSpc>
              <a:spcBef>
                <a:spcPts val="400"/>
              </a:spcBef>
              <a:spcAft>
                <a:spcPts val="400"/>
              </a:spcAft>
              <a:buSzPts val="1200"/>
              <a:buChar char="■"/>
              <a:defRPr sz="1200" b="1"/>
            </a:lvl9pPr>
          </a:lstStyle>
          <a:p>
            <a:endParaRPr/>
          </a:p>
        </p:txBody>
      </p:sp>
      <p:sp>
        <p:nvSpPr>
          <p:cNvPr id="190" name="Google Shape;190;p23"/>
          <p:cNvSpPr>
            <a:spLocks noGrp="1"/>
          </p:cNvSpPr>
          <p:nvPr>
            <p:ph type="pic" idx="9"/>
          </p:nvPr>
        </p:nvSpPr>
        <p:spPr>
          <a:xfrm>
            <a:off x="6042685" y="896550"/>
            <a:ext cx="1344300" cy="1689000"/>
          </a:xfrm>
          <a:prstGeom prst="rect">
            <a:avLst/>
          </a:prstGeom>
          <a:noFill/>
          <a:ln>
            <a:noFill/>
          </a:ln>
        </p:spPr>
      </p:sp>
      <p:sp>
        <p:nvSpPr>
          <p:cNvPr id="191" name="Google Shape;191;p23"/>
          <p:cNvSpPr txBox="1">
            <a:spLocks noGrp="1"/>
          </p:cNvSpPr>
          <p:nvPr>
            <p:ph type="body" idx="13"/>
          </p:nvPr>
        </p:nvSpPr>
        <p:spPr>
          <a:xfrm>
            <a:off x="6042723" y="2711525"/>
            <a:ext cx="1344300" cy="1662300"/>
          </a:xfrm>
          <a:prstGeom prst="rect">
            <a:avLst/>
          </a:prstGeom>
          <a:ln>
            <a:noFill/>
          </a:ln>
        </p:spPr>
        <p:txBody>
          <a:bodyPr spcFirstLastPara="1" wrap="square" lIns="0" tIns="0" rIns="0" bIns="0" anchor="t" anchorCtr="0">
            <a:normAutofit/>
          </a:bodyPr>
          <a:lstStyle>
            <a:lvl1pPr marL="457200" lvl="0" indent="-304800" rtl="0">
              <a:lnSpc>
                <a:spcPct val="100000"/>
              </a:lnSpc>
              <a:spcBef>
                <a:spcPts val="0"/>
              </a:spcBef>
              <a:spcAft>
                <a:spcPts val="0"/>
              </a:spcAft>
              <a:buSzPts val="1200"/>
              <a:buChar char="●"/>
              <a:defRPr sz="1200" b="1"/>
            </a:lvl1pPr>
            <a:lvl2pPr marL="914400" lvl="1" indent="-304800" rtl="0">
              <a:lnSpc>
                <a:spcPct val="100000"/>
              </a:lnSpc>
              <a:spcBef>
                <a:spcPts val="400"/>
              </a:spcBef>
              <a:spcAft>
                <a:spcPts val="0"/>
              </a:spcAft>
              <a:buSzPts val="1200"/>
              <a:buChar char="○"/>
              <a:defRPr sz="1200" b="1"/>
            </a:lvl2pPr>
            <a:lvl3pPr marL="1371600" lvl="2" indent="-304800" rtl="0">
              <a:lnSpc>
                <a:spcPct val="100000"/>
              </a:lnSpc>
              <a:spcBef>
                <a:spcPts val="400"/>
              </a:spcBef>
              <a:spcAft>
                <a:spcPts val="0"/>
              </a:spcAft>
              <a:buSzPts val="1200"/>
              <a:buChar char="■"/>
              <a:defRPr sz="1200" b="1"/>
            </a:lvl3pPr>
            <a:lvl4pPr marL="1828800" lvl="3" indent="-304800" rtl="0">
              <a:lnSpc>
                <a:spcPct val="100000"/>
              </a:lnSpc>
              <a:spcBef>
                <a:spcPts val="400"/>
              </a:spcBef>
              <a:spcAft>
                <a:spcPts val="0"/>
              </a:spcAft>
              <a:buSzPts val="1200"/>
              <a:buChar char="●"/>
              <a:defRPr sz="1200" b="1"/>
            </a:lvl4pPr>
            <a:lvl5pPr marL="2286000" lvl="4" indent="-304800" rtl="0">
              <a:lnSpc>
                <a:spcPct val="100000"/>
              </a:lnSpc>
              <a:spcBef>
                <a:spcPts val="400"/>
              </a:spcBef>
              <a:spcAft>
                <a:spcPts val="0"/>
              </a:spcAft>
              <a:buSzPts val="1200"/>
              <a:buChar char="○"/>
              <a:defRPr sz="1200" b="1"/>
            </a:lvl5pPr>
            <a:lvl6pPr marL="2743200" lvl="5" indent="-304800" rtl="0">
              <a:lnSpc>
                <a:spcPct val="100000"/>
              </a:lnSpc>
              <a:spcBef>
                <a:spcPts val="400"/>
              </a:spcBef>
              <a:spcAft>
                <a:spcPts val="0"/>
              </a:spcAft>
              <a:buSzPts val="1200"/>
              <a:buChar char="■"/>
              <a:defRPr sz="1200" b="1"/>
            </a:lvl6pPr>
            <a:lvl7pPr marL="3200400" lvl="6" indent="-304800" rtl="0">
              <a:lnSpc>
                <a:spcPct val="100000"/>
              </a:lnSpc>
              <a:spcBef>
                <a:spcPts val="400"/>
              </a:spcBef>
              <a:spcAft>
                <a:spcPts val="0"/>
              </a:spcAft>
              <a:buSzPts val="1200"/>
              <a:buChar char="●"/>
              <a:defRPr sz="1200" b="1"/>
            </a:lvl7pPr>
            <a:lvl8pPr marL="3657600" lvl="7" indent="-304800" rtl="0">
              <a:lnSpc>
                <a:spcPct val="100000"/>
              </a:lnSpc>
              <a:spcBef>
                <a:spcPts val="400"/>
              </a:spcBef>
              <a:spcAft>
                <a:spcPts val="0"/>
              </a:spcAft>
              <a:buSzPts val="1200"/>
              <a:buChar char="○"/>
              <a:defRPr sz="1200" b="1"/>
            </a:lvl8pPr>
            <a:lvl9pPr marL="4114800" lvl="8" indent="-304800" rtl="0">
              <a:lnSpc>
                <a:spcPct val="100000"/>
              </a:lnSpc>
              <a:spcBef>
                <a:spcPts val="400"/>
              </a:spcBef>
              <a:spcAft>
                <a:spcPts val="400"/>
              </a:spcAft>
              <a:buSzPts val="1200"/>
              <a:buChar char="■"/>
              <a:defRPr sz="1200" b="1"/>
            </a:lvl9pPr>
          </a:lstStyle>
          <a:p>
            <a:endParaRPr/>
          </a:p>
        </p:txBody>
      </p:sp>
      <p:sp>
        <p:nvSpPr>
          <p:cNvPr id="192" name="Google Shape;192;p23"/>
          <p:cNvSpPr>
            <a:spLocks noGrp="1"/>
          </p:cNvSpPr>
          <p:nvPr>
            <p:ph type="pic" idx="14"/>
          </p:nvPr>
        </p:nvSpPr>
        <p:spPr>
          <a:xfrm>
            <a:off x="7468775" y="896550"/>
            <a:ext cx="1344300" cy="1689000"/>
          </a:xfrm>
          <a:prstGeom prst="rect">
            <a:avLst/>
          </a:prstGeom>
          <a:noFill/>
          <a:ln>
            <a:noFill/>
          </a:ln>
        </p:spPr>
      </p:sp>
      <p:sp>
        <p:nvSpPr>
          <p:cNvPr id="193" name="Google Shape;193;p23"/>
          <p:cNvSpPr txBox="1">
            <a:spLocks noGrp="1"/>
          </p:cNvSpPr>
          <p:nvPr>
            <p:ph type="body" idx="15"/>
          </p:nvPr>
        </p:nvSpPr>
        <p:spPr>
          <a:xfrm>
            <a:off x="7468825" y="2711525"/>
            <a:ext cx="1344300" cy="1662300"/>
          </a:xfrm>
          <a:prstGeom prst="rect">
            <a:avLst/>
          </a:prstGeom>
          <a:ln>
            <a:noFill/>
          </a:ln>
        </p:spPr>
        <p:txBody>
          <a:bodyPr spcFirstLastPara="1" wrap="square" lIns="0" tIns="0" rIns="0" bIns="0" anchor="t" anchorCtr="0">
            <a:normAutofit/>
          </a:bodyPr>
          <a:lstStyle>
            <a:lvl1pPr marL="457200" lvl="0" indent="-304800" rtl="0">
              <a:lnSpc>
                <a:spcPct val="100000"/>
              </a:lnSpc>
              <a:spcBef>
                <a:spcPts val="0"/>
              </a:spcBef>
              <a:spcAft>
                <a:spcPts val="0"/>
              </a:spcAft>
              <a:buSzPts val="1200"/>
              <a:buChar char="●"/>
              <a:defRPr sz="1200" b="1"/>
            </a:lvl1pPr>
            <a:lvl2pPr marL="914400" lvl="1" indent="-304800" rtl="0">
              <a:lnSpc>
                <a:spcPct val="100000"/>
              </a:lnSpc>
              <a:spcBef>
                <a:spcPts val="400"/>
              </a:spcBef>
              <a:spcAft>
                <a:spcPts val="0"/>
              </a:spcAft>
              <a:buSzPts val="1200"/>
              <a:buChar char="○"/>
              <a:defRPr sz="1200" b="1"/>
            </a:lvl2pPr>
            <a:lvl3pPr marL="1371600" lvl="2" indent="-304800" rtl="0">
              <a:lnSpc>
                <a:spcPct val="100000"/>
              </a:lnSpc>
              <a:spcBef>
                <a:spcPts val="400"/>
              </a:spcBef>
              <a:spcAft>
                <a:spcPts val="0"/>
              </a:spcAft>
              <a:buSzPts val="1200"/>
              <a:buChar char="■"/>
              <a:defRPr sz="1200" b="1"/>
            </a:lvl3pPr>
            <a:lvl4pPr marL="1828800" lvl="3" indent="-304800" rtl="0">
              <a:lnSpc>
                <a:spcPct val="100000"/>
              </a:lnSpc>
              <a:spcBef>
                <a:spcPts val="400"/>
              </a:spcBef>
              <a:spcAft>
                <a:spcPts val="0"/>
              </a:spcAft>
              <a:buSzPts val="1200"/>
              <a:buChar char="●"/>
              <a:defRPr sz="1200" b="1"/>
            </a:lvl4pPr>
            <a:lvl5pPr marL="2286000" lvl="4" indent="-304800" rtl="0">
              <a:lnSpc>
                <a:spcPct val="100000"/>
              </a:lnSpc>
              <a:spcBef>
                <a:spcPts val="400"/>
              </a:spcBef>
              <a:spcAft>
                <a:spcPts val="0"/>
              </a:spcAft>
              <a:buSzPts val="1200"/>
              <a:buChar char="○"/>
              <a:defRPr sz="1200" b="1"/>
            </a:lvl5pPr>
            <a:lvl6pPr marL="2743200" lvl="5" indent="-304800" rtl="0">
              <a:lnSpc>
                <a:spcPct val="100000"/>
              </a:lnSpc>
              <a:spcBef>
                <a:spcPts val="400"/>
              </a:spcBef>
              <a:spcAft>
                <a:spcPts val="0"/>
              </a:spcAft>
              <a:buSzPts val="1200"/>
              <a:buChar char="■"/>
              <a:defRPr sz="1200" b="1"/>
            </a:lvl6pPr>
            <a:lvl7pPr marL="3200400" lvl="6" indent="-304800" rtl="0">
              <a:lnSpc>
                <a:spcPct val="100000"/>
              </a:lnSpc>
              <a:spcBef>
                <a:spcPts val="400"/>
              </a:spcBef>
              <a:spcAft>
                <a:spcPts val="0"/>
              </a:spcAft>
              <a:buSzPts val="1200"/>
              <a:buChar char="●"/>
              <a:defRPr sz="1200" b="1"/>
            </a:lvl7pPr>
            <a:lvl8pPr marL="3657600" lvl="7" indent="-304800" rtl="0">
              <a:lnSpc>
                <a:spcPct val="100000"/>
              </a:lnSpc>
              <a:spcBef>
                <a:spcPts val="400"/>
              </a:spcBef>
              <a:spcAft>
                <a:spcPts val="0"/>
              </a:spcAft>
              <a:buSzPts val="1200"/>
              <a:buChar char="○"/>
              <a:defRPr sz="1200" b="1"/>
            </a:lvl8pPr>
            <a:lvl9pPr marL="4114800" lvl="8" indent="-304800" rtl="0">
              <a:lnSpc>
                <a:spcPct val="100000"/>
              </a:lnSpc>
              <a:spcBef>
                <a:spcPts val="400"/>
              </a:spcBef>
              <a:spcAft>
                <a:spcPts val="400"/>
              </a:spcAft>
              <a:buSzPts val="1200"/>
              <a:buChar char="■"/>
              <a:defRPr sz="1200" b="1"/>
            </a:lvl9pPr>
          </a:lstStyle>
          <a:p>
            <a:endParaRPr/>
          </a:p>
        </p:txBody>
      </p:sp>
      <p:sp>
        <p:nvSpPr>
          <p:cNvPr id="194" name="Google Shape;194;p23"/>
          <p:cNvSpPr txBox="1">
            <a:spLocks noGrp="1"/>
          </p:cNvSpPr>
          <p:nvPr>
            <p:ph type="subTitle" idx="16"/>
          </p:nvPr>
        </p:nvSpPr>
        <p:spPr>
          <a:xfrm>
            <a:off x="338325" y="154075"/>
            <a:ext cx="8474700" cy="165900"/>
          </a:xfrm>
          <a:prstGeom prst="rect">
            <a:avLst/>
          </a:prstGeom>
        </p:spPr>
        <p:txBody>
          <a:bodyPr spcFirstLastPara="1" wrap="square" lIns="0" tIns="0" rIns="0" bIns="0" anchor="b" anchorCtr="0">
            <a:noAutofit/>
          </a:bodyPr>
          <a:lstStyle>
            <a:lvl1pPr lvl="0">
              <a:lnSpc>
                <a:spcPct val="90000"/>
              </a:lnSpc>
              <a:spcBef>
                <a:spcPts val="0"/>
              </a:spcBef>
              <a:spcAft>
                <a:spcPts val="0"/>
              </a:spcAft>
              <a:buSzPts val="1200"/>
              <a:buNone/>
              <a:defRPr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Tree>
  </p:cSld>
  <p:clrMapOvr>
    <a:masterClrMapping/>
  </p:clrMapOvr>
  <p:extLst>
    <p:ext uri="{DCECCB84-F9BA-43D5-87BE-67443E8EF086}">
      <p15:sldGuideLst xmlns:p15="http://schemas.microsoft.com/office/powerpoint/2012/main">
        <p15:guide id="1" orient="horz" pos="97">
          <p15:clr>
            <a:srgbClr val="00F0E1"/>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4 Section intros, divider options →">
  <p:cSld name="CUSTOM_20_1_1">
    <p:bg>
      <p:bgPr>
        <a:solidFill>
          <a:schemeClr val="accent5"/>
        </a:solidFill>
        <a:effectLst/>
      </p:bgPr>
    </p:bg>
    <p:spTree>
      <p:nvGrpSpPr>
        <p:cNvPr id="1" name="Shape 195"/>
        <p:cNvGrpSpPr/>
        <p:nvPr/>
      </p:nvGrpSpPr>
      <p:grpSpPr>
        <a:xfrm>
          <a:off x="0" y="0"/>
          <a:ext cx="0" cy="0"/>
          <a:chOff x="0" y="0"/>
          <a:chExt cx="0" cy="0"/>
        </a:xfrm>
      </p:grpSpPr>
      <p:sp>
        <p:nvSpPr>
          <p:cNvPr id="196" name="Google Shape;196;p24"/>
          <p:cNvSpPr txBox="1"/>
          <p:nvPr/>
        </p:nvSpPr>
        <p:spPr>
          <a:xfrm>
            <a:off x="2577575" y="0"/>
            <a:ext cx="6383100" cy="51435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7200" b="1">
                <a:solidFill>
                  <a:srgbClr val="FFFFFF"/>
                </a:solidFill>
                <a:highlight>
                  <a:srgbClr val="191919"/>
                </a:highlight>
              </a:rPr>
              <a:t>Section intros and dividers</a:t>
            </a:r>
            <a:endParaRPr sz="7200" b="1">
              <a:solidFill>
                <a:srgbClr val="FFFFFF"/>
              </a:solidFill>
              <a:highlight>
                <a:srgbClr val="191919"/>
              </a:highlight>
            </a:endParaRPr>
          </a:p>
        </p:txBody>
      </p:sp>
      <p:sp>
        <p:nvSpPr>
          <p:cNvPr id="197" name="Google Shape;197;p24"/>
          <p:cNvSpPr/>
          <p:nvPr/>
        </p:nvSpPr>
        <p:spPr>
          <a:xfrm>
            <a:off x="0" y="0"/>
            <a:ext cx="2168400" cy="51435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4.1 Section intro - Black">
  <p:cSld name="CUSTOM_19_1_1">
    <p:bg>
      <p:bgPr>
        <a:solidFill>
          <a:schemeClr val="dk1"/>
        </a:solidFill>
        <a:effectLst/>
      </p:bgPr>
    </p:bg>
    <p:spTree>
      <p:nvGrpSpPr>
        <p:cNvPr id="1" name="Shape 198"/>
        <p:cNvGrpSpPr/>
        <p:nvPr/>
      </p:nvGrpSpPr>
      <p:grpSpPr>
        <a:xfrm>
          <a:off x="0" y="0"/>
          <a:ext cx="0" cy="0"/>
          <a:chOff x="0" y="0"/>
          <a:chExt cx="0" cy="0"/>
        </a:xfrm>
      </p:grpSpPr>
      <p:sp>
        <p:nvSpPr>
          <p:cNvPr id="199" name="Google Shape;199;p25"/>
          <p:cNvSpPr txBox="1">
            <a:spLocks noGrp="1"/>
          </p:cNvSpPr>
          <p:nvPr>
            <p:ph type="ctrTitle"/>
          </p:nvPr>
        </p:nvSpPr>
        <p:spPr>
          <a:xfrm>
            <a:off x="338325" y="320050"/>
            <a:ext cx="8384700" cy="37254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200" name="Google Shape;200;p25"/>
          <p:cNvSpPr txBox="1">
            <a:spLocks noGrp="1"/>
          </p:cNvSpPr>
          <p:nvPr>
            <p:ph type="subTitle" idx="1"/>
          </p:nvPr>
        </p:nvSpPr>
        <p:spPr>
          <a:xfrm>
            <a:off x="338425" y="4025025"/>
            <a:ext cx="8384700" cy="348900"/>
          </a:xfrm>
          <a:prstGeom prst="rect">
            <a:avLst/>
          </a:prstGeom>
        </p:spPr>
        <p:txBody>
          <a:bodyPr spcFirstLastPara="1" wrap="square" lIns="0" tIns="0" rIns="0" bIns="0" anchor="t" anchorCtr="0">
            <a:normAutofit/>
          </a:bodyPr>
          <a:lstStyle>
            <a:lvl1pPr lvl="0">
              <a:lnSpc>
                <a:spcPct val="100000"/>
              </a:lnSpc>
              <a:spcBef>
                <a:spcPts val="0"/>
              </a:spcBef>
              <a:spcAft>
                <a:spcPts val="0"/>
              </a:spcAft>
              <a:buClr>
                <a:schemeClr val="accent1"/>
              </a:buClr>
              <a:buSzPts val="1200"/>
              <a:buNone/>
              <a:defRPr sz="1200" b="1">
                <a:solidFill>
                  <a:schemeClr val="accen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01" name="Google Shape;201;p25"/>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02" name="Google Shape;202;p25" title="250415-ASU TopoPattern-white.png"/>
          <p:cNvPicPr preferRelativeResize="0"/>
          <p:nvPr/>
        </p:nvPicPr>
        <p:blipFill rotWithShape="1">
          <a:blip r:embed="rId2">
            <a:alphaModFix amt="75000"/>
          </a:blip>
          <a:srcRect l="27016" r="65175" b="48864"/>
          <a:stretch/>
        </p:blipFill>
        <p:spPr>
          <a:xfrm>
            <a:off x="0" y="12200"/>
            <a:ext cx="187525" cy="5143501"/>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4.1 Section intro - Maroon">
  <p:cSld name="CUSTOM_19_1_2">
    <p:bg>
      <p:bgPr>
        <a:solidFill>
          <a:schemeClr val="accent2"/>
        </a:solidFill>
        <a:effectLst/>
      </p:bgPr>
    </p:bg>
    <p:spTree>
      <p:nvGrpSpPr>
        <p:cNvPr id="1" name="Shape 203"/>
        <p:cNvGrpSpPr/>
        <p:nvPr/>
      </p:nvGrpSpPr>
      <p:grpSpPr>
        <a:xfrm>
          <a:off x="0" y="0"/>
          <a:ext cx="0" cy="0"/>
          <a:chOff x="0" y="0"/>
          <a:chExt cx="0" cy="0"/>
        </a:xfrm>
      </p:grpSpPr>
      <p:sp>
        <p:nvSpPr>
          <p:cNvPr id="204" name="Google Shape;204;p26"/>
          <p:cNvSpPr txBox="1">
            <a:spLocks noGrp="1"/>
          </p:cNvSpPr>
          <p:nvPr>
            <p:ph type="ctrTitle"/>
          </p:nvPr>
        </p:nvSpPr>
        <p:spPr>
          <a:xfrm>
            <a:off x="338325" y="320050"/>
            <a:ext cx="8384700" cy="37281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lt1"/>
              </a:buClr>
              <a:buSzPts val="4800"/>
              <a:buNone/>
              <a:defRPr sz="4800">
                <a:solidFill>
                  <a:schemeClr val="lt1"/>
                </a:solidFill>
              </a:defRPr>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205" name="Google Shape;205;p26"/>
          <p:cNvSpPr txBox="1">
            <a:spLocks noGrp="1"/>
          </p:cNvSpPr>
          <p:nvPr>
            <p:ph type="subTitle" idx="1"/>
          </p:nvPr>
        </p:nvSpPr>
        <p:spPr>
          <a:xfrm>
            <a:off x="338325" y="4024425"/>
            <a:ext cx="8467500" cy="349500"/>
          </a:xfrm>
          <a:prstGeom prst="rect">
            <a:avLst/>
          </a:prstGeom>
        </p:spPr>
        <p:txBody>
          <a:bodyPr spcFirstLastPara="1" wrap="square" lIns="0" tIns="0" rIns="0" bIns="0" anchor="t" anchorCtr="0">
            <a:normAutofit/>
          </a:bodyPr>
          <a:lstStyle>
            <a:lvl1pPr lvl="0">
              <a:lnSpc>
                <a:spcPct val="100000"/>
              </a:lnSpc>
              <a:spcBef>
                <a:spcPts val="0"/>
              </a:spcBef>
              <a:spcAft>
                <a:spcPts val="0"/>
              </a:spcAft>
              <a:buClr>
                <a:schemeClr val="lt1"/>
              </a:buClr>
              <a:buSzPts val="1200"/>
              <a:buNone/>
              <a:defRPr sz="1200" b="1">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06" name="Google Shape;206;p26"/>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07" name="Google Shape;207;p26" title="250415-ASU TopoPattern-white.png"/>
          <p:cNvPicPr preferRelativeResize="0"/>
          <p:nvPr/>
        </p:nvPicPr>
        <p:blipFill rotWithShape="1">
          <a:blip r:embed="rId2">
            <a:alphaModFix amt="75000"/>
          </a:blip>
          <a:srcRect l="27016" r="65175" b="48864"/>
          <a:stretch/>
        </p:blipFill>
        <p:spPr>
          <a:xfrm>
            <a:off x="0" y="12200"/>
            <a:ext cx="187525" cy="51435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 Resources and tips">
  <p:cSld name="CUSTOM_38">
    <p:bg>
      <p:bgPr>
        <a:solidFill>
          <a:schemeClr val="lt2"/>
        </a:solidFill>
        <a:effectLst/>
      </p:bgPr>
    </p:bg>
    <p:spTree>
      <p:nvGrpSpPr>
        <p:cNvPr id="1" name="Shape 19"/>
        <p:cNvGrpSpPr/>
        <p:nvPr/>
      </p:nvGrpSpPr>
      <p:grpSpPr>
        <a:xfrm>
          <a:off x="0" y="0"/>
          <a:ext cx="0" cy="0"/>
          <a:chOff x="0" y="0"/>
          <a:chExt cx="0" cy="0"/>
        </a:xfrm>
      </p:grpSpPr>
      <p:sp>
        <p:nvSpPr>
          <p:cNvPr id="20" name="Google Shape;20;p3"/>
          <p:cNvSpPr/>
          <p:nvPr/>
        </p:nvSpPr>
        <p:spPr>
          <a:xfrm>
            <a:off x="0" y="0"/>
            <a:ext cx="2168400" cy="51435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
          <p:cNvSpPr txBox="1"/>
          <p:nvPr/>
        </p:nvSpPr>
        <p:spPr>
          <a:xfrm>
            <a:off x="2294950" y="320050"/>
            <a:ext cx="6635700" cy="4530900"/>
          </a:xfrm>
          <a:prstGeom prst="rect">
            <a:avLst/>
          </a:prstGeom>
          <a:noFill/>
          <a:ln>
            <a:noFill/>
          </a:ln>
        </p:spPr>
        <p:txBody>
          <a:bodyPr spcFirstLastPara="1" wrap="square" lIns="0" tIns="0" rIns="0" bIns="0" anchor="ctr" anchorCtr="0">
            <a:noAutofit/>
          </a:bodyPr>
          <a:lstStyle/>
          <a:p>
            <a:pPr marL="0" marR="0" lvl="0" indent="0" algn="l" rtl="0">
              <a:lnSpc>
                <a:spcPct val="80000"/>
              </a:lnSpc>
              <a:spcBef>
                <a:spcPts val="0"/>
              </a:spcBef>
              <a:spcAft>
                <a:spcPts val="0"/>
              </a:spcAft>
              <a:buClr>
                <a:srgbClr val="000000"/>
              </a:buClr>
              <a:buSzPts val="5200"/>
              <a:buFont typeface="Arial"/>
              <a:buNone/>
            </a:pPr>
            <a:r>
              <a:rPr lang="en" sz="6000" b="1"/>
              <a:t>Find more ASU layouts, graphics and tools</a:t>
            </a:r>
            <a:r>
              <a:rPr lang="en" sz="6000" b="1" i="0" u="none" strike="noStrike" cap="none">
                <a:solidFill>
                  <a:srgbClr val="000000"/>
                </a:solidFill>
                <a:latin typeface="Arial"/>
                <a:ea typeface="Arial"/>
                <a:cs typeface="Arial"/>
                <a:sym typeface="Arial"/>
              </a:rPr>
              <a:t>:</a:t>
            </a:r>
            <a:endParaRPr sz="6000" b="1" i="0" u="none" strike="noStrike" cap="none">
              <a:solidFill>
                <a:srgbClr val="000000"/>
              </a:solidFill>
              <a:latin typeface="Arial"/>
              <a:ea typeface="Arial"/>
              <a:cs typeface="Arial"/>
              <a:sym typeface="Arial"/>
            </a:endParaRPr>
          </a:p>
          <a:p>
            <a:pPr marL="0" marR="0" lvl="0" indent="0" algn="l" rtl="0">
              <a:lnSpc>
                <a:spcPct val="80000"/>
              </a:lnSpc>
              <a:spcBef>
                <a:spcPts val="3500"/>
              </a:spcBef>
              <a:spcAft>
                <a:spcPts val="1500"/>
              </a:spcAft>
              <a:buClr>
                <a:srgbClr val="000000"/>
              </a:buClr>
              <a:buSzPts val="5200"/>
              <a:buFont typeface="Arial"/>
              <a:buNone/>
            </a:pPr>
            <a:r>
              <a:rPr lang="en" sz="4000" b="1" i="0" u="none" strike="noStrike" cap="none">
                <a:solidFill>
                  <a:srgbClr val="191919"/>
                </a:solidFill>
                <a:latin typeface="Arial"/>
                <a:ea typeface="Arial"/>
                <a:cs typeface="Arial"/>
                <a:sym typeface="Arial"/>
              </a:rPr>
              <a:t>https://links.asu.edu/</a:t>
            </a:r>
            <a:br>
              <a:rPr lang="en" sz="4000" b="1" i="0" u="none" strike="noStrike" cap="none">
                <a:solidFill>
                  <a:srgbClr val="191919"/>
                </a:solidFill>
                <a:highlight>
                  <a:srgbClr val="FFC627"/>
                </a:highlight>
                <a:latin typeface="Arial"/>
                <a:ea typeface="Arial"/>
                <a:cs typeface="Arial"/>
                <a:sym typeface="Arial"/>
              </a:rPr>
            </a:br>
            <a:r>
              <a:rPr lang="en" sz="4000" b="1">
                <a:solidFill>
                  <a:srgbClr val="191919"/>
                </a:solidFill>
                <a:highlight>
                  <a:srgbClr val="FFC627"/>
                </a:highlight>
              </a:rPr>
              <a:t>o</a:t>
            </a:r>
            <a:r>
              <a:rPr lang="en" sz="4000" b="1" i="0" u="none" strike="noStrike" cap="none">
                <a:solidFill>
                  <a:srgbClr val="191919"/>
                </a:solidFill>
                <a:highlight>
                  <a:srgbClr val="FFC627"/>
                </a:highlight>
                <a:latin typeface="Arial"/>
                <a:ea typeface="Arial"/>
                <a:cs typeface="Arial"/>
                <a:sym typeface="Arial"/>
              </a:rPr>
              <a:t>fficia</a:t>
            </a:r>
            <a:r>
              <a:rPr lang="en" sz="4000" b="1" i="0" u="none" strike="noStrike" cap="none">
                <a:solidFill>
                  <a:schemeClr val="dk1"/>
                </a:solidFill>
                <a:highlight>
                  <a:srgbClr val="FFC627"/>
                </a:highlight>
                <a:latin typeface="Arial"/>
                <a:ea typeface="Arial"/>
                <a:cs typeface="Arial"/>
                <a:sym typeface="Arial"/>
              </a:rPr>
              <a:t>l-presentation-</a:t>
            </a:r>
            <a:r>
              <a:rPr lang="en" sz="4000" b="1">
                <a:solidFill>
                  <a:schemeClr val="dk1"/>
                </a:solidFill>
                <a:highlight>
                  <a:srgbClr val="FFC627"/>
                </a:highlight>
              </a:rPr>
              <a:t>toolkit</a:t>
            </a:r>
            <a:endParaRPr sz="1900" b="1" i="0" u="none" strike="noStrike" cap="none">
              <a:solidFill>
                <a:schemeClr val="dk1"/>
              </a:solidFill>
              <a:highlight>
                <a:srgbClr val="FFC627"/>
              </a:highlight>
              <a:latin typeface="Arial"/>
              <a:ea typeface="Arial"/>
              <a:cs typeface="Arial"/>
              <a:sym typeface="Arial"/>
            </a:endParaRPr>
          </a:p>
        </p:txBody>
      </p:sp>
      <p:sp>
        <p:nvSpPr>
          <p:cNvPr id="22" name="Google Shape;22;p3"/>
          <p:cNvSpPr/>
          <p:nvPr/>
        </p:nvSpPr>
        <p:spPr>
          <a:xfrm>
            <a:off x="-387975" y="41666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4.2 Section intro - Gold">
  <p:cSld name="CUSTOM_19_1_3_1_3">
    <p:bg>
      <p:bgPr>
        <a:solidFill>
          <a:schemeClr val="accent1"/>
        </a:solidFill>
        <a:effectLst/>
      </p:bgPr>
    </p:bg>
    <p:spTree>
      <p:nvGrpSpPr>
        <p:cNvPr id="1" name="Shape 213"/>
        <p:cNvGrpSpPr/>
        <p:nvPr/>
      </p:nvGrpSpPr>
      <p:grpSpPr>
        <a:xfrm>
          <a:off x="0" y="0"/>
          <a:ext cx="0" cy="0"/>
          <a:chOff x="0" y="0"/>
          <a:chExt cx="0" cy="0"/>
        </a:xfrm>
      </p:grpSpPr>
      <p:sp>
        <p:nvSpPr>
          <p:cNvPr id="214" name="Google Shape;214;p28"/>
          <p:cNvSpPr txBox="1">
            <a:spLocks noGrp="1"/>
          </p:cNvSpPr>
          <p:nvPr>
            <p:ph type="ctrTitle"/>
          </p:nvPr>
        </p:nvSpPr>
        <p:spPr>
          <a:xfrm>
            <a:off x="338425" y="2327950"/>
            <a:ext cx="8467200" cy="20460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3600"/>
              <a:buNone/>
              <a:defRPr sz="3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215" name="Google Shape;215;p28"/>
          <p:cNvSpPr txBox="1">
            <a:spLocks noGrp="1"/>
          </p:cNvSpPr>
          <p:nvPr>
            <p:ph type="subTitle" idx="1"/>
          </p:nvPr>
        </p:nvSpPr>
        <p:spPr>
          <a:xfrm>
            <a:off x="338325" y="1718998"/>
            <a:ext cx="8467200" cy="609000"/>
          </a:xfrm>
          <a:prstGeom prst="rect">
            <a:avLst/>
          </a:prstGeom>
        </p:spPr>
        <p:txBody>
          <a:bodyPr spcFirstLastPara="1" wrap="square" lIns="0" tIns="0" rIns="0" bIns="0" anchor="b" anchorCtr="0">
            <a:noAutofit/>
          </a:bodyPr>
          <a:lstStyle>
            <a:lvl1pPr lvl="0">
              <a:lnSpc>
                <a:spcPct val="100000"/>
              </a:lnSpc>
              <a:spcBef>
                <a:spcPts val="0"/>
              </a:spcBef>
              <a:spcAft>
                <a:spcPts val="0"/>
              </a:spcAft>
              <a:buClr>
                <a:schemeClr val="lt1"/>
              </a:buClr>
              <a:buSzPts val="1200"/>
              <a:buNone/>
              <a:defRPr sz="1200" b="1">
                <a:solidFill>
                  <a:schemeClr val="lt1"/>
                </a:solidFill>
                <a:highlight>
                  <a:schemeClr val="dk1"/>
                </a:highlight>
              </a:defRPr>
            </a:lvl1pPr>
            <a:lvl2pPr lvl="1" algn="ctr">
              <a:lnSpc>
                <a:spcPct val="100000"/>
              </a:lnSpc>
              <a:spcBef>
                <a:spcPts val="0"/>
              </a:spcBef>
              <a:spcAft>
                <a:spcPts val="0"/>
              </a:spcAft>
              <a:buSzPts val="1400"/>
              <a:buNone/>
              <a:defRPr>
                <a:highlight>
                  <a:schemeClr val="accent1"/>
                </a:highlight>
              </a:defRPr>
            </a:lvl2pPr>
            <a:lvl3pPr lvl="2" algn="ctr">
              <a:lnSpc>
                <a:spcPct val="100000"/>
              </a:lnSpc>
              <a:spcBef>
                <a:spcPts val="0"/>
              </a:spcBef>
              <a:spcAft>
                <a:spcPts val="0"/>
              </a:spcAft>
              <a:buSzPts val="1400"/>
              <a:buNone/>
              <a:defRPr sz="1400">
                <a:highlight>
                  <a:schemeClr val="accent1"/>
                </a:highlight>
              </a:defRPr>
            </a:lvl3pPr>
            <a:lvl4pPr lvl="3" algn="ctr">
              <a:lnSpc>
                <a:spcPct val="100000"/>
              </a:lnSpc>
              <a:spcBef>
                <a:spcPts val="0"/>
              </a:spcBef>
              <a:spcAft>
                <a:spcPts val="0"/>
              </a:spcAft>
              <a:buSzPts val="1400"/>
              <a:buNone/>
              <a:defRPr sz="1400">
                <a:highlight>
                  <a:schemeClr val="accent1"/>
                </a:highlight>
              </a:defRPr>
            </a:lvl4pPr>
            <a:lvl5pPr lvl="4" algn="ctr">
              <a:lnSpc>
                <a:spcPct val="100000"/>
              </a:lnSpc>
              <a:spcBef>
                <a:spcPts val="0"/>
              </a:spcBef>
              <a:spcAft>
                <a:spcPts val="0"/>
              </a:spcAft>
              <a:buSzPts val="1400"/>
              <a:buNone/>
              <a:defRPr sz="1400">
                <a:highlight>
                  <a:schemeClr val="accent1"/>
                </a:highlight>
              </a:defRPr>
            </a:lvl5pPr>
            <a:lvl6pPr lvl="5" algn="ctr">
              <a:lnSpc>
                <a:spcPct val="100000"/>
              </a:lnSpc>
              <a:spcBef>
                <a:spcPts val="0"/>
              </a:spcBef>
              <a:spcAft>
                <a:spcPts val="0"/>
              </a:spcAft>
              <a:buSzPts val="1400"/>
              <a:buNone/>
              <a:defRPr sz="1400">
                <a:highlight>
                  <a:schemeClr val="accent1"/>
                </a:highlight>
              </a:defRPr>
            </a:lvl6pPr>
            <a:lvl7pPr lvl="6" algn="ctr">
              <a:lnSpc>
                <a:spcPct val="100000"/>
              </a:lnSpc>
              <a:spcBef>
                <a:spcPts val="0"/>
              </a:spcBef>
              <a:spcAft>
                <a:spcPts val="0"/>
              </a:spcAft>
              <a:buSzPts val="1400"/>
              <a:buNone/>
              <a:defRPr sz="1400">
                <a:highlight>
                  <a:schemeClr val="accent1"/>
                </a:highlight>
              </a:defRPr>
            </a:lvl7pPr>
            <a:lvl8pPr lvl="7" algn="ctr">
              <a:lnSpc>
                <a:spcPct val="100000"/>
              </a:lnSpc>
              <a:spcBef>
                <a:spcPts val="0"/>
              </a:spcBef>
              <a:spcAft>
                <a:spcPts val="0"/>
              </a:spcAft>
              <a:buSzPts val="1400"/>
              <a:buNone/>
              <a:defRPr sz="1400">
                <a:highlight>
                  <a:schemeClr val="accent1"/>
                </a:highlight>
              </a:defRPr>
            </a:lvl8pPr>
            <a:lvl9pPr lvl="8" algn="ctr">
              <a:lnSpc>
                <a:spcPct val="100000"/>
              </a:lnSpc>
              <a:spcBef>
                <a:spcPts val="0"/>
              </a:spcBef>
              <a:spcAft>
                <a:spcPts val="0"/>
              </a:spcAft>
              <a:buSzPts val="1400"/>
              <a:buNone/>
              <a:defRPr sz="1400">
                <a:highlight>
                  <a:schemeClr val="accent1"/>
                </a:highlight>
              </a:defRPr>
            </a:lvl9pPr>
          </a:lstStyle>
          <a:p>
            <a:endParaRPr/>
          </a:p>
        </p:txBody>
      </p:sp>
      <p:sp>
        <p:nvSpPr>
          <p:cNvPr id="216" name="Google Shape;216;p28"/>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17" name="Google Shape;217;p28" descr="ASU_Horiz_RGB_Digital_MaroonGold.png"/>
          <p:cNvPicPr preferRelativeResize="0"/>
          <p:nvPr/>
        </p:nvPicPr>
        <p:blipFill rotWithShape="1">
          <a:blip r:embed="rId2">
            <a:alphaModFix/>
          </a:blip>
          <a:srcRect r="57818"/>
          <a:stretch/>
        </p:blipFill>
        <p:spPr>
          <a:xfrm>
            <a:off x="202518" y="4462840"/>
            <a:ext cx="787450" cy="51812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2 Section intro - Maroon">
  <p:cSld name="CUSTOM_19_1_3_1_1_2">
    <p:bg>
      <p:bgPr>
        <a:solidFill>
          <a:schemeClr val="accent2"/>
        </a:solidFill>
        <a:effectLst/>
      </p:bgPr>
    </p:bg>
    <p:spTree>
      <p:nvGrpSpPr>
        <p:cNvPr id="1" name="Shape 218"/>
        <p:cNvGrpSpPr/>
        <p:nvPr/>
      </p:nvGrpSpPr>
      <p:grpSpPr>
        <a:xfrm>
          <a:off x="0" y="0"/>
          <a:ext cx="0" cy="0"/>
          <a:chOff x="0" y="0"/>
          <a:chExt cx="0" cy="0"/>
        </a:xfrm>
      </p:grpSpPr>
      <p:sp>
        <p:nvSpPr>
          <p:cNvPr id="219" name="Google Shape;219;p29"/>
          <p:cNvSpPr txBox="1">
            <a:spLocks noGrp="1"/>
          </p:cNvSpPr>
          <p:nvPr>
            <p:ph type="ctrTitle"/>
          </p:nvPr>
        </p:nvSpPr>
        <p:spPr>
          <a:xfrm>
            <a:off x="338325" y="2192625"/>
            <a:ext cx="8467200" cy="21813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lt1"/>
              </a:buClr>
              <a:buSzPts val="3600"/>
              <a:buNone/>
              <a:defRPr sz="3600">
                <a:solidFill>
                  <a:schemeClr val="lt1"/>
                </a:solidFill>
              </a:defRPr>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220" name="Google Shape;220;p29"/>
          <p:cNvSpPr txBox="1">
            <a:spLocks noGrp="1"/>
          </p:cNvSpPr>
          <p:nvPr>
            <p:ph type="subTitle" idx="1"/>
          </p:nvPr>
        </p:nvSpPr>
        <p:spPr>
          <a:xfrm>
            <a:off x="338425" y="1579366"/>
            <a:ext cx="8467200" cy="613200"/>
          </a:xfrm>
          <a:prstGeom prst="rect">
            <a:avLst/>
          </a:prstGeom>
        </p:spPr>
        <p:txBody>
          <a:bodyPr spcFirstLastPara="1" wrap="square" lIns="0" tIns="0" rIns="0" bIns="0" anchor="b" anchorCtr="0">
            <a:normAutofit/>
          </a:bodyPr>
          <a:lstStyle>
            <a:lvl1pPr lvl="0">
              <a:lnSpc>
                <a:spcPct val="100000"/>
              </a:lnSpc>
              <a:spcBef>
                <a:spcPts val="0"/>
              </a:spcBef>
              <a:spcAft>
                <a:spcPts val="0"/>
              </a:spcAft>
              <a:buSzPts val="1200"/>
              <a:buNone/>
              <a:defRPr sz="1200" b="1">
                <a:highlight>
                  <a:schemeClr val="lt1"/>
                </a:highlight>
              </a:defRPr>
            </a:lvl1pPr>
            <a:lvl2pPr lvl="1" algn="ctr">
              <a:lnSpc>
                <a:spcPct val="100000"/>
              </a:lnSpc>
              <a:spcBef>
                <a:spcPts val="0"/>
              </a:spcBef>
              <a:spcAft>
                <a:spcPts val="0"/>
              </a:spcAft>
              <a:buSzPts val="1200"/>
              <a:buNone/>
              <a:defRPr sz="1200">
                <a:highlight>
                  <a:schemeClr val="accent1"/>
                </a:highlight>
              </a:defRPr>
            </a:lvl2pPr>
            <a:lvl3pPr lvl="2" algn="ctr">
              <a:lnSpc>
                <a:spcPct val="100000"/>
              </a:lnSpc>
              <a:spcBef>
                <a:spcPts val="0"/>
              </a:spcBef>
              <a:spcAft>
                <a:spcPts val="0"/>
              </a:spcAft>
              <a:buSzPts val="1200"/>
              <a:buNone/>
              <a:defRPr>
                <a:highlight>
                  <a:schemeClr val="accent1"/>
                </a:highlight>
              </a:defRPr>
            </a:lvl3pPr>
            <a:lvl4pPr lvl="3" algn="ctr">
              <a:lnSpc>
                <a:spcPct val="100000"/>
              </a:lnSpc>
              <a:spcBef>
                <a:spcPts val="0"/>
              </a:spcBef>
              <a:spcAft>
                <a:spcPts val="0"/>
              </a:spcAft>
              <a:buSzPts val="1200"/>
              <a:buNone/>
              <a:defRPr sz="1200">
                <a:highlight>
                  <a:schemeClr val="accent1"/>
                </a:highlight>
              </a:defRPr>
            </a:lvl4pPr>
            <a:lvl5pPr lvl="4" algn="ctr">
              <a:lnSpc>
                <a:spcPct val="100000"/>
              </a:lnSpc>
              <a:spcBef>
                <a:spcPts val="0"/>
              </a:spcBef>
              <a:spcAft>
                <a:spcPts val="0"/>
              </a:spcAft>
              <a:buSzPts val="1200"/>
              <a:buNone/>
              <a:defRPr sz="1200">
                <a:highlight>
                  <a:schemeClr val="accent1"/>
                </a:highlight>
              </a:defRPr>
            </a:lvl5pPr>
            <a:lvl6pPr lvl="5" algn="ctr">
              <a:lnSpc>
                <a:spcPct val="100000"/>
              </a:lnSpc>
              <a:spcBef>
                <a:spcPts val="0"/>
              </a:spcBef>
              <a:spcAft>
                <a:spcPts val="0"/>
              </a:spcAft>
              <a:buSzPts val="1200"/>
              <a:buNone/>
              <a:defRPr sz="1200">
                <a:highlight>
                  <a:schemeClr val="accent1"/>
                </a:highlight>
              </a:defRPr>
            </a:lvl6pPr>
            <a:lvl7pPr lvl="6" algn="ctr">
              <a:lnSpc>
                <a:spcPct val="100000"/>
              </a:lnSpc>
              <a:spcBef>
                <a:spcPts val="0"/>
              </a:spcBef>
              <a:spcAft>
                <a:spcPts val="0"/>
              </a:spcAft>
              <a:buSzPts val="1200"/>
              <a:buNone/>
              <a:defRPr sz="1200">
                <a:highlight>
                  <a:schemeClr val="accent1"/>
                </a:highlight>
              </a:defRPr>
            </a:lvl7pPr>
            <a:lvl8pPr lvl="7" algn="ctr">
              <a:lnSpc>
                <a:spcPct val="100000"/>
              </a:lnSpc>
              <a:spcBef>
                <a:spcPts val="0"/>
              </a:spcBef>
              <a:spcAft>
                <a:spcPts val="0"/>
              </a:spcAft>
              <a:buSzPts val="1200"/>
              <a:buNone/>
              <a:defRPr sz="1200">
                <a:highlight>
                  <a:schemeClr val="accent1"/>
                </a:highlight>
              </a:defRPr>
            </a:lvl8pPr>
            <a:lvl9pPr lvl="8" algn="ctr">
              <a:lnSpc>
                <a:spcPct val="100000"/>
              </a:lnSpc>
              <a:spcBef>
                <a:spcPts val="0"/>
              </a:spcBef>
              <a:spcAft>
                <a:spcPts val="0"/>
              </a:spcAft>
              <a:buSzPts val="1200"/>
              <a:buNone/>
              <a:defRPr sz="1200">
                <a:highlight>
                  <a:schemeClr val="accent1"/>
                </a:highlight>
              </a:defRPr>
            </a:lvl9pPr>
          </a:lstStyle>
          <a:p>
            <a:endParaRPr/>
          </a:p>
        </p:txBody>
      </p:sp>
      <p:sp>
        <p:nvSpPr>
          <p:cNvPr id="221" name="Google Shape;221;p29"/>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22" name="Google Shape;222;p29"/>
          <p:cNvPicPr preferRelativeResize="0"/>
          <p:nvPr/>
        </p:nvPicPr>
        <p:blipFill rotWithShape="1">
          <a:blip r:embed="rId2">
            <a:alphaModFix/>
          </a:blip>
          <a:srcRect l="7060" t="13180" r="5884" b="8919"/>
          <a:stretch/>
        </p:blipFill>
        <p:spPr>
          <a:xfrm>
            <a:off x="270538" y="4525502"/>
            <a:ext cx="769574" cy="40082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2 Section intro - Black">
  <p:cSld name="CUSTOM_19_1_1_4_2">
    <p:bg>
      <p:bgPr>
        <a:solidFill>
          <a:schemeClr val="dk1"/>
        </a:solidFill>
        <a:effectLst/>
      </p:bgPr>
    </p:bg>
    <p:spTree>
      <p:nvGrpSpPr>
        <p:cNvPr id="1" name="Shape 223"/>
        <p:cNvGrpSpPr/>
        <p:nvPr/>
      </p:nvGrpSpPr>
      <p:grpSpPr>
        <a:xfrm>
          <a:off x="0" y="0"/>
          <a:ext cx="0" cy="0"/>
          <a:chOff x="0" y="0"/>
          <a:chExt cx="0" cy="0"/>
        </a:xfrm>
      </p:grpSpPr>
      <p:pic>
        <p:nvPicPr>
          <p:cNvPr id="224" name="Google Shape;224;p30" title="250415-ASU TopoPattern-white.png"/>
          <p:cNvPicPr preferRelativeResize="0"/>
          <p:nvPr/>
        </p:nvPicPr>
        <p:blipFill rotWithShape="1">
          <a:blip r:embed="rId2">
            <a:alphaModFix amt="75000"/>
          </a:blip>
          <a:srcRect l="27016" r="65175" b="48864"/>
          <a:stretch/>
        </p:blipFill>
        <p:spPr>
          <a:xfrm>
            <a:off x="0" y="12200"/>
            <a:ext cx="187525" cy="5143501"/>
          </a:xfrm>
          <a:prstGeom prst="rect">
            <a:avLst/>
          </a:prstGeom>
          <a:noFill/>
          <a:ln>
            <a:noFill/>
          </a:ln>
        </p:spPr>
      </p:pic>
      <p:sp>
        <p:nvSpPr>
          <p:cNvPr id="225" name="Google Shape;225;p30"/>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226" name="Google Shape;226;p30"/>
          <p:cNvPicPr preferRelativeResize="0"/>
          <p:nvPr/>
        </p:nvPicPr>
        <p:blipFill rotWithShape="1">
          <a:blip r:embed="rId3">
            <a:alphaModFix/>
          </a:blip>
          <a:srcRect l="7060" t="13180" r="5884" b="8919"/>
          <a:stretch/>
        </p:blipFill>
        <p:spPr>
          <a:xfrm>
            <a:off x="270538" y="4525502"/>
            <a:ext cx="769574" cy="400824"/>
          </a:xfrm>
          <a:prstGeom prst="rect">
            <a:avLst/>
          </a:prstGeom>
          <a:noFill/>
          <a:ln>
            <a:noFill/>
          </a:ln>
        </p:spPr>
      </p:pic>
      <p:sp>
        <p:nvSpPr>
          <p:cNvPr id="227" name="Google Shape;227;p30"/>
          <p:cNvSpPr txBox="1">
            <a:spLocks noGrp="1"/>
          </p:cNvSpPr>
          <p:nvPr>
            <p:ph type="ctrTitle"/>
          </p:nvPr>
        </p:nvSpPr>
        <p:spPr>
          <a:xfrm>
            <a:off x="338325" y="2174300"/>
            <a:ext cx="8467500" cy="21996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228" name="Google Shape;228;p30"/>
          <p:cNvSpPr txBox="1">
            <a:spLocks noGrp="1"/>
          </p:cNvSpPr>
          <p:nvPr>
            <p:ph type="subTitle" idx="1"/>
          </p:nvPr>
        </p:nvSpPr>
        <p:spPr>
          <a:xfrm>
            <a:off x="352250" y="1639209"/>
            <a:ext cx="8439600" cy="570000"/>
          </a:xfrm>
          <a:prstGeom prst="rect">
            <a:avLst/>
          </a:prstGeom>
        </p:spPr>
        <p:txBody>
          <a:bodyPr spcFirstLastPara="1" wrap="square" lIns="0" tIns="0" rIns="0" bIns="0" anchor="b" anchorCtr="0">
            <a:normAutofit/>
          </a:bodyPr>
          <a:lstStyle>
            <a:lvl1pPr lvl="0">
              <a:lnSpc>
                <a:spcPct val="100000"/>
              </a:lnSpc>
              <a:spcBef>
                <a:spcPts val="0"/>
              </a:spcBef>
              <a:spcAft>
                <a:spcPts val="0"/>
              </a:spcAft>
              <a:buClr>
                <a:schemeClr val="accent1"/>
              </a:buClr>
              <a:buSzPts val="1200"/>
              <a:buNone/>
              <a:defRPr sz="1200" b="1">
                <a:solidFill>
                  <a:schemeClr val="accent1"/>
                </a:solidFill>
              </a:defRPr>
            </a:lvl1pPr>
            <a:lvl2pPr lvl="1" algn="ctr">
              <a:lnSpc>
                <a:spcPct val="100000"/>
              </a:lnSpc>
              <a:spcBef>
                <a:spcPts val="0"/>
              </a:spcBef>
              <a:spcAft>
                <a:spcPts val="0"/>
              </a:spcAft>
              <a:buClr>
                <a:schemeClr val="accent1"/>
              </a:buClr>
              <a:buSzPts val="2800"/>
              <a:buNone/>
              <a:defRPr sz="2800">
                <a:solidFill>
                  <a:schemeClr val="accent1"/>
                </a:solidFill>
              </a:defRPr>
            </a:lvl2pPr>
            <a:lvl3pPr lvl="2" algn="ctr">
              <a:lnSpc>
                <a:spcPct val="100000"/>
              </a:lnSpc>
              <a:spcBef>
                <a:spcPts val="0"/>
              </a:spcBef>
              <a:spcAft>
                <a:spcPts val="0"/>
              </a:spcAft>
              <a:buClr>
                <a:schemeClr val="accent1"/>
              </a:buClr>
              <a:buSzPts val="2800"/>
              <a:buNone/>
              <a:defRPr sz="2800">
                <a:solidFill>
                  <a:schemeClr val="accent1"/>
                </a:solidFill>
              </a:defRPr>
            </a:lvl3pPr>
            <a:lvl4pPr lvl="3" algn="ctr">
              <a:lnSpc>
                <a:spcPct val="100000"/>
              </a:lnSpc>
              <a:spcBef>
                <a:spcPts val="0"/>
              </a:spcBef>
              <a:spcAft>
                <a:spcPts val="0"/>
              </a:spcAft>
              <a:buClr>
                <a:schemeClr val="accent1"/>
              </a:buClr>
              <a:buSzPts val="2800"/>
              <a:buNone/>
              <a:defRPr sz="2800">
                <a:solidFill>
                  <a:schemeClr val="accent1"/>
                </a:solidFill>
              </a:defRPr>
            </a:lvl4pPr>
            <a:lvl5pPr lvl="4" algn="ctr">
              <a:lnSpc>
                <a:spcPct val="100000"/>
              </a:lnSpc>
              <a:spcBef>
                <a:spcPts val="0"/>
              </a:spcBef>
              <a:spcAft>
                <a:spcPts val="0"/>
              </a:spcAft>
              <a:buClr>
                <a:schemeClr val="accent1"/>
              </a:buClr>
              <a:buSzPts val="2800"/>
              <a:buNone/>
              <a:defRPr sz="2800">
                <a:solidFill>
                  <a:schemeClr val="accent1"/>
                </a:solidFill>
              </a:defRPr>
            </a:lvl5pPr>
            <a:lvl6pPr lvl="5" algn="ctr">
              <a:lnSpc>
                <a:spcPct val="100000"/>
              </a:lnSpc>
              <a:spcBef>
                <a:spcPts val="0"/>
              </a:spcBef>
              <a:spcAft>
                <a:spcPts val="0"/>
              </a:spcAft>
              <a:buClr>
                <a:schemeClr val="accent1"/>
              </a:buClr>
              <a:buSzPts val="2800"/>
              <a:buNone/>
              <a:defRPr sz="2800">
                <a:solidFill>
                  <a:schemeClr val="accent1"/>
                </a:solidFill>
              </a:defRPr>
            </a:lvl6pPr>
            <a:lvl7pPr lvl="6" algn="ctr">
              <a:lnSpc>
                <a:spcPct val="100000"/>
              </a:lnSpc>
              <a:spcBef>
                <a:spcPts val="0"/>
              </a:spcBef>
              <a:spcAft>
                <a:spcPts val="0"/>
              </a:spcAft>
              <a:buClr>
                <a:schemeClr val="accent1"/>
              </a:buClr>
              <a:buSzPts val="2800"/>
              <a:buNone/>
              <a:defRPr sz="2800">
                <a:solidFill>
                  <a:schemeClr val="accent1"/>
                </a:solidFill>
              </a:defRPr>
            </a:lvl7pPr>
            <a:lvl8pPr lvl="7" algn="ctr">
              <a:lnSpc>
                <a:spcPct val="100000"/>
              </a:lnSpc>
              <a:spcBef>
                <a:spcPts val="0"/>
              </a:spcBef>
              <a:spcAft>
                <a:spcPts val="0"/>
              </a:spcAft>
              <a:buClr>
                <a:schemeClr val="accent1"/>
              </a:buClr>
              <a:buSzPts val="2800"/>
              <a:buNone/>
              <a:defRPr sz="2800">
                <a:solidFill>
                  <a:schemeClr val="accent1"/>
                </a:solidFill>
              </a:defRPr>
            </a:lvl8pPr>
            <a:lvl9pPr lvl="8" algn="ctr">
              <a:lnSpc>
                <a:spcPct val="100000"/>
              </a:lnSpc>
              <a:spcBef>
                <a:spcPts val="0"/>
              </a:spcBef>
              <a:spcAft>
                <a:spcPts val="0"/>
              </a:spcAft>
              <a:buClr>
                <a:schemeClr val="accent1"/>
              </a:buClr>
              <a:buSzPts val="2800"/>
              <a:buNone/>
              <a:defRPr sz="2800">
                <a:solidFill>
                  <a:schemeClr val="accent1"/>
                </a:solidFill>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3 Section intro - Black">
  <p:cSld name="CUSTOM_19_1_1_4_1_1">
    <p:bg>
      <p:bgPr>
        <a:solidFill>
          <a:schemeClr val="dk1"/>
        </a:solidFill>
        <a:effectLst/>
      </p:bgPr>
    </p:bg>
    <p:spTree>
      <p:nvGrpSpPr>
        <p:cNvPr id="1" name="Shape 229"/>
        <p:cNvGrpSpPr/>
        <p:nvPr/>
      </p:nvGrpSpPr>
      <p:grpSpPr>
        <a:xfrm>
          <a:off x="0" y="0"/>
          <a:ext cx="0" cy="0"/>
          <a:chOff x="0" y="0"/>
          <a:chExt cx="0" cy="0"/>
        </a:xfrm>
      </p:grpSpPr>
      <p:sp>
        <p:nvSpPr>
          <p:cNvPr id="230" name="Google Shape;230;p31"/>
          <p:cNvSpPr txBox="1">
            <a:spLocks noGrp="1"/>
          </p:cNvSpPr>
          <p:nvPr>
            <p:ph type="ctrTitle"/>
          </p:nvPr>
        </p:nvSpPr>
        <p:spPr>
          <a:xfrm>
            <a:off x="338325" y="2184151"/>
            <a:ext cx="8467500" cy="21897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231" name="Google Shape;231;p31"/>
          <p:cNvSpPr txBox="1">
            <a:spLocks noGrp="1"/>
          </p:cNvSpPr>
          <p:nvPr>
            <p:ph type="subTitle" idx="1"/>
          </p:nvPr>
        </p:nvSpPr>
        <p:spPr>
          <a:xfrm>
            <a:off x="352250" y="1589340"/>
            <a:ext cx="8439600" cy="629700"/>
          </a:xfrm>
          <a:prstGeom prst="rect">
            <a:avLst/>
          </a:prstGeom>
        </p:spPr>
        <p:txBody>
          <a:bodyPr spcFirstLastPara="1" wrap="square" lIns="0" tIns="0" rIns="0" bIns="0" anchor="b" anchorCtr="0">
            <a:normAutofit/>
          </a:bodyPr>
          <a:lstStyle>
            <a:lvl1pPr lvl="0">
              <a:lnSpc>
                <a:spcPct val="100000"/>
              </a:lnSpc>
              <a:spcBef>
                <a:spcPts val="0"/>
              </a:spcBef>
              <a:spcAft>
                <a:spcPts val="0"/>
              </a:spcAft>
              <a:buClr>
                <a:schemeClr val="lt1"/>
              </a:buClr>
              <a:buSzPts val="1200"/>
              <a:buNone/>
              <a:defRPr sz="1200" b="1">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32" name="Google Shape;232;p31"/>
          <p:cNvSpPr/>
          <p:nvPr/>
        </p:nvSpPr>
        <p:spPr>
          <a:xfrm>
            <a:off x="3800" y="2550"/>
            <a:ext cx="144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3" name="Google Shape;233;p31"/>
          <p:cNvSpPr/>
          <p:nvPr/>
        </p:nvSpPr>
        <p:spPr>
          <a:xfrm>
            <a:off x="-348650" y="4373800"/>
            <a:ext cx="267300" cy="7746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4.4 Section into - Gold">
  <p:cSld name="CUSTOM_23_1_1_3_1">
    <p:spTree>
      <p:nvGrpSpPr>
        <p:cNvPr id="1" name="Shape 234"/>
        <p:cNvGrpSpPr/>
        <p:nvPr/>
      </p:nvGrpSpPr>
      <p:grpSpPr>
        <a:xfrm>
          <a:off x="0" y="0"/>
          <a:ext cx="0" cy="0"/>
          <a:chOff x="0" y="0"/>
          <a:chExt cx="0" cy="0"/>
        </a:xfrm>
      </p:grpSpPr>
      <p:pic>
        <p:nvPicPr>
          <p:cNvPr id="235" name="Google Shape;235;p32"/>
          <p:cNvPicPr preferRelativeResize="0"/>
          <p:nvPr/>
        </p:nvPicPr>
        <p:blipFill rotWithShape="1">
          <a:blip r:embed="rId2">
            <a:alphaModFix/>
          </a:blip>
          <a:srcRect b="32487"/>
          <a:stretch/>
        </p:blipFill>
        <p:spPr>
          <a:xfrm>
            <a:off x="0" y="1556100"/>
            <a:ext cx="9144003" cy="3585125"/>
          </a:xfrm>
          <a:prstGeom prst="rect">
            <a:avLst/>
          </a:prstGeom>
          <a:noFill/>
          <a:ln>
            <a:noFill/>
          </a:ln>
        </p:spPr>
      </p:pic>
      <p:sp>
        <p:nvSpPr>
          <p:cNvPr id="236" name="Google Shape;236;p32"/>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37" name="Google Shape;237;p32"/>
          <p:cNvSpPr txBox="1">
            <a:spLocks noGrp="1"/>
          </p:cNvSpPr>
          <p:nvPr>
            <p:ph type="title"/>
          </p:nvPr>
        </p:nvSpPr>
        <p:spPr>
          <a:xfrm>
            <a:off x="4450" y="1811025"/>
            <a:ext cx="9144000" cy="1503000"/>
          </a:xfrm>
          <a:prstGeom prst="rect">
            <a:avLst/>
          </a:prstGeom>
          <a:solidFill>
            <a:schemeClr val="accent1"/>
          </a:solidFill>
        </p:spPr>
        <p:txBody>
          <a:bodyPr spcFirstLastPara="1" wrap="square" lIns="320025" tIns="182875" rIns="411475" bIns="182875" anchor="ctr" anchorCtr="0">
            <a:normAutofit/>
          </a:bodyPr>
          <a:lstStyle>
            <a:lvl1pPr lvl="0">
              <a:spcBef>
                <a:spcPts val="0"/>
              </a:spcBef>
              <a:spcAft>
                <a:spcPts val="0"/>
              </a:spcAft>
              <a:buSzPts val="3600"/>
              <a:buNone/>
              <a:defRPr sz="3600"/>
            </a:lvl1pPr>
            <a:lvl2pPr lvl="1">
              <a:spcBef>
                <a:spcPts val="0"/>
              </a:spcBef>
              <a:spcAft>
                <a:spcPts val="0"/>
              </a:spcAft>
              <a:buSzPts val="3600"/>
              <a:buNone/>
              <a:defRPr sz="3600" b="1"/>
            </a:lvl2pPr>
            <a:lvl3pPr lvl="2">
              <a:spcBef>
                <a:spcPts val="0"/>
              </a:spcBef>
              <a:spcAft>
                <a:spcPts val="0"/>
              </a:spcAft>
              <a:buSzPts val="3600"/>
              <a:buNone/>
              <a:defRPr sz="3600" b="1"/>
            </a:lvl3pPr>
            <a:lvl4pPr lvl="3">
              <a:spcBef>
                <a:spcPts val="0"/>
              </a:spcBef>
              <a:spcAft>
                <a:spcPts val="0"/>
              </a:spcAft>
              <a:buSzPts val="3600"/>
              <a:buNone/>
              <a:defRPr sz="3600" b="1"/>
            </a:lvl4pPr>
            <a:lvl5pPr lvl="4">
              <a:spcBef>
                <a:spcPts val="0"/>
              </a:spcBef>
              <a:spcAft>
                <a:spcPts val="0"/>
              </a:spcAft>
              <a:buSzPts val="3600"/>
              <a:buNone/>
              <a:defRPr sz="3600" b="1"/>
            </a:lvl5pPr>
            <a:lvl6pPr lvl="5">
              <a:spcBef>
                <a:spcPts val="0"/>
              </a:spcBef>
              <a:spcAft>
                <a:spcPts val="0"/>
              </a:spcAft>
              <a:buSzPts val="3600"/>
              <a:buNone/>
              <a:defRPr sz="3600" b="1"/>
            </a:lvl6pPr>
            <a:lvl7pPr lvl="6">
              <a:spcBef>
                <a:spcPts val="0"/>
              </a:spcBef>
              <a:spcAft>
                <a:spcPts val="0"/>
              </a:spcAft>
              <a:buSzPts val="3600"/>
              <a:buNone/>
              <a:defRPr sz="3600" b="1"/>
            </a:lvl7pPr>
            <a:lvl8pPr lvl="7">
              <a:spcBef>
                <a:spcPts val="0"/>
              </a:spcBef>
              <a:spcAft>
                <a:spcPts val="0"/>
              </a:spcAft>
              <a:buSzPts val="3600"/>
              <a:buNone/>
              <a:defRPr sz="3600" b="1"/>
            </a:lvl8pPr>
            <a:lvl9pPr lvl="8">
              <a:spcBef>
                <a:spcPts val="0"/>
              </a:spcBef>
              <a:spcAft>
                <a:spcPts val="0"/>
              </a:spcAft>
              <a:buSzPts val="3600"/>
              <a:buNone/>
              <a:defRPr sz="3600" b="1"/>
            </a:lvl9pPr>
          </a:lstStyle>
          <a:p>
            <a:endParaRPr/>
          </a:p>
        </p:txBody>
      </p:sp>
      <p:sp>
        <p:nvSpPr>
          <p:cNvPr id="238" name="Google Shape;238;p32"/>
          <p:cNvSpPr txBox="1">
            <a:spLocks noGrp="1"/>
          </p:cNvSpPr>
          <p:nvPr>
            <p:ph type="subTitle" idx="1"/>
          </p:nvPr>
        </p:nvSpPr>
        <p:spPr>
          <a:xfrm>
            <a:off x="344525" y="1299500"/>
            <a:ext cx="4233600" cy="593400"/>
          </a:xfrm>
          <a:prstGeom prst="rect">
            <a:avLst/>
          </a:prstGeom>
        </p:spPr>
        <p:txBody>
          <a:bodyPr spcFirstLastPara="1" wrap="square" lIns="0" tIns="0" rIns="0" bIns="0" anchor="b" anchorCtr="0">
            <a:normAutofit/>
          </a:bodyPr>
          <a:lstStyle>
            <a:lvl1pPr lvl="0">
              <a:spcBef>
                <a:spcPts val="0"/>
              </a:spcBef>
              <a:spcAft>
                <a:spcPts val="0"/>
              </a:spcAft>
              <a:buClr>
                <a:schemeClr val="lt1"/>
              </a:buClr>
              <a:buSzPts val="1200"/>
              <a:buNone/>
              <a:defRPr sz="1200" b="1">
                <a:solidFill>
                  <a:schemeClr val="lt1"/>
                </a:solidFill>
                <a:highlight>
                  <a:schemeClr val="dk1"/>
                </a:highlight>
              </a:defRPr>
            </a:lvl1pPr>
            <a:lvl2pPr lvl="1">
              <a:spcBef>
                <a:spcPts val="800"/>
              </a:spcBef>
              <a:spcAft>
                <a:spcPts val="0"/>
              </a:spcAft>
              <a:buClr>
                <a:schemeClr val="lt1"/>
              </a:buClr>
              <a:buSzPts val="1400"/>
              <a:buNone/>
              <a:defRPr>
                <a:solidFill>
                  <a:schemeClr val="lt1"/>
                </a:solidFill>
                <a:highlight>
                  <a:schemeClr val="dk1"/>
                </a:highlight>
              </a:defRPr>
            </a:lvl2pPr>
            <a:lvl3pPr lvl="2">
              <a:spcBef>
                <a:spcPts val="400"/>
              </a:spcBef>
              <a:spcAft>
                <a:spcPts val="0"/>
              </a:spcAft>
              <a:buClr>
                <a:schemeClr val="lt1"/>
              </a:buClr>
              <a:buSzPts val="1200"/>
              <a:buNone/>
              <a:defRPr>
                <a:solidFill>
                  <a:schemeClr val="lt1"/>
                </a:solidFill>
                <a:highlight>
                  <a:schemeClr val="dk1"/>
                </a:highlight>
              </a:defRPr>
            </a:lvl3pPr>
            <a:lvl4pPr lvl="3">
              <a:spcBef>
                <a:spcPts val="400"/>
              </a:spcBef>
              <a:spcAft>
                <a:spcPts val="0"/>
              </a:spcAft>
              <a:buClr>
                <a:schemeClr val="lt1"/>
              </a:buClr>
              <a:buSzPts val="1000"/>
              <a:buNone/>
              <a:defRPr>
                <a:solidFill>
                  <a:schemeClr val="lt1"/>
                </a:solidFill>
                <a:highlight>
                  <a:schemeClr val="dk1"/>
                </a:highlight>
              </a:defRPr>
            </a:lvl4pPr>
            <a:lvl5pPr lvl="4">
              <a:spcBef>
                <a:spcPts val="400"/>
              </a:spcBef>
              <a:spcAft>
                <a:spcPts val="0"/>
              </a:spcAft>
              <a:buClr>
                <a:schemeClr val="lt1"/>
              </a:buClr>
              <a:buSzPts val="1000"/>
              <a:buNone/>
              <a:defRPr>
                <a:solidFill>
                  <a:schemeClr val="lt1"/>
                </a:solidFill>
                <a:highlight>
                  <a:schemeClr val="dk1"/>
                </a:highlight>
              </a:defRPr>
            </a:lvl5pPr>
            <a:lvl6pPr lvl="5">
              <a:spcBef>
                <a:spcPts val="400"/>
              </a:spcBef>
              <a:spcAft>
                <a:spcPts val="0"/>
              </a:spcAft>
              <a:buClr>
                <a:schemeClr val="lt1"/>
              </a:buClr>
              <a:buSzPts val="1000"/>
              <a:buNone/>
              <a:defRPr>
                <a:solidFill>
                  <a:schemeClr val="lt1"/>
                </a:solidFill>
                <a:highlight>
                  <a:schemeClr val="dk1"/>
                </a:highlight>
              </a:defRPr>
            </a:lvl6pPr>
            <a:lvl7pPr lvl="6">
              <a:spcBef>
                <a:spcPts val="400"/>
              </a:spcBef>
              <a:spcAft>
                <a:spcPts val="0"/>
              </a:spcAft>
              <a:buClr>
                <a:schemeClr val="lt1"/>
              </a:buClr>
              <a:buSzPts val="1000"/>
              <a:buNone/>
              <a:defRPr>
                <a:solidFill>
                  <a:schemeClr val="lt1"/>
                </a:solidFill>
                <a:highlight>
                  <a:schemeClr val="dk1"/>
                </a:highlight>
              </a:defRPr>
            </a:lvl7pPr>
            <a:lvl8pPr lvl="7">
              <a:spcBef>
                <a:spcPts val="400"/>
              </a:spcBef>
              <a:spcAft>
                <a:spcPts val="0"/>
              </a:spcAft>
              <a:buClr>
                <a:schemeClr val="lt1"/>
              </a:buClr>
              <a:buSzPts val="1000"/>
              <a:buNone/>
              <a:defRPr>
                <a:solidFill>
                  <a:schemeClr val="lt1"/>
                </a:solidFill>
                <a:highlight>
                  <a:schemeClr val="dk1"/>
                </a:highlight>
              </a:defRPr>
            </a:lvl8pPr>
            <a:lvl9pPr lvl="8">
              <a:spcBef>
                <a:spcPts val="400"/>
              </a:spcBef>
              <a:spcAft>
                <a:spcPts val="400"/>
              </a:spcAft>
              <a:buClr>
                <a:schemeClr val="lt1"/>
              </a:buClr>
              <a:buSzPts val="1000"/>
              <a:buNone/>
              <a:defRPr>
                <a:solidFill>
                  <a:schemeClr val="lt1"/>
                </a:solidFill>
                <a:highlight>
                  <a:schemeClr val="dk1"/>
                </a:highlight>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4.4 Section into - Black">
  <p:cSld name="CUSTOM_22_1_1">
    <p:spTree>
      <p:nvGrpSpPr>
        <p:cNvPr id="1" name="Shape 239"/>
        <p:cNvGrpSpPr/>
        <p:nvPr/>
      </p:nvGrpSpPr>
      <p:grpSpPr>
        <a:xfrm>
          <a:off x="0" y="0"/>
          <a:ext cx="0" cy="0"/>
          <a:chOff x="0" y="0"/>
          <a:chExt cx="0" cy="0"/>
        </a:xfrm>
      </p:grpSpPr>
      <p:pic>
        <p:nvPicPr>
          <p:cNvPr id="240" name="Google Shape;240;p33"/>
          <p:cNvPicPr preferRelativeResize="0"/>
          <p:nvPr/>
        </p:nvPicPr>
        <p:blipFill rotWithShape="1">
          <a:blip r:embed="rId2">
            <a:alphaModFix/>
          </a:blip>
          <a:srcRect b="53804"/>
          <a:stretch/>
        </p:blipFill>
        <p:spPr>
          <a:xfrm>
            <a:off x="0" y="-2225"/>
            <a:ext cx="9144003" cy="2378149"/>
          </a:xfrm>
          <a:prstGeom prst="rect">
            <a:avLst/>
          </a:prstGeom>
          <a:noFill/>
          <a:ln>
            <a:noFill/>
          </a:ln>
        </p:spPr>
      </p:pic>
      <p:sp>
        <p:nvSpPr>
          <p:cNvPr id="241" name="Google Shape;241;p33"/>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42" name="Google Shape;242;p33"/>
          <p:cNvSpPr txBox="1">
            <a:spLocks noGrp="1"/>
          </p:cNvSpPr>
          <p:nvPr>
            <p:ph type="title"/>
          </p:nvPr>
        </p:nvSpPr>
        <p:spPr>
          <a:xfrm>
            <a:off x="4450" y="1811025"/>
            <a:ext cx="9144000" cy="1503000"/>
          </a:xfrm>
          <a:prstGeom prst="rect">
            <a:avLst/>
          </a:prstGeom>
          <a:solidFill>
            <a:schemeClr val="dk1"/>
          </a:solidFill>
        </p:spPr>
        <p:txBody>
          <a:bodyPr spcFirstLastPara="1" wrap="square" lIns="320025" tIns="182875" rIns="411475" bIns="18287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b="1">
                <a:solidFill>
                  <a:schemeClr val="lt1"/>
                </a:solidFill>
              </a:defRPr>
            </a:lvl2pPr>
            <a:lvl3pPr lvl="2">
              <a:spcBef>
                <a:spcPts val="0"/>
              </a:spcBef>
              <a:spcAft>
                <a:spcPts val="0"/>
              </a:spcAft>
              <a:buClr>
                <a:schemeClr val="lt1"/>
              </a:buClr>
              <a:buSzPts val="3600"/>
              <a:buNone/>
              <a:defRPr sz="3600" b="1">
                <a:solidFill>
                  <a:schemeClr val="lt1"/>
                </a:solidFill>
              </a:defRPr>
            </a:lvl3pPr>
            <a:lvl4pPr lvl="3">
              <a:spcBef>
                <a:spcPts val="0"/>
              </a:spcBef>
              <a:spcAft>
                <a:spcPts val="0"/>
              </a:spcAft>
              <a:buClr>
                <a:schemeClr val="lt1"/>
              </a:buClr>
              <a:buSzPts val="3600"/>
              <a:buNone/>
              <a:defRPr sz="3600" b="1">
                <a:solidFill>
                  <a:schemeClr val="lt1"/>
                </a:solidFill>
              </a:defRPr>
            </a:lvl4pPr>
            <a:lvl5pPr lvl="4">
              <a:spcBef>
                <a:spcPts val="0"/>
              </a:spcBef>
              <a:spcAft>
                <a:spcPts val="0"/>
              </a:spcAft>
              <a:buClr>
                <a:schemeClr val="lt1"/>
              </a:buClr>
              <a:buSzPts val="3600"/>
              <a:buNone/>
              <a:defRPr sz="3600" b="1">
                <a:solidFill>
                  <a:schemeClr val="lt1"/>
                </a:solidFill>
              </a:defRPr>
            </a:lvl5pPr>
            <a:lvl6pPr lvl="5">
              <a:spcBef>
                <a:spcPts val="0"/>
              </a:spcBef>
              <a:spcAft>
                <a:spcPts val="0"/>
              </a:spcAft>
              <a:buClr>
                <a:schemeClr val="lt1"/>
              </a:buClr>
              <a:buSzPts val="3600"/>
              <a:buNone/>
              <a:defRPr sz="3600" b="1">
                <a:solidFill>
                  <a:schemeClr val="lt1"/>
                </a:solidFill>
              </a:defRPr>
            </a:lvl6pPr>
            <a:lvl7pPr lvl="6">
              <a:spcBef>
                <a:spcPts val="0"/>
              </a:spcBef>
              <a:spcAft>
                <a:spcPts val="0"/>
              </a:spcAft>
              <a:buClr>
                <a:schemeClr val="lt1"/>
              </a:buClr>
              <a:buSzPts val="3600"/>
              <a:buNone/>
              <a:defRPr sz="3600" b="1">
                <a:solidFill>
                  <a:schemeClr val="lt1"/>
                </a:solidFill>
              </a:defRPr>
            </a:lvl7pPr>
            <a:lvl8pPr lvl="7">
              <a:spcBef>
                <a:spcPts val="0"/>
              </a:spcBef>
              <a:spcAft>
                <a:spcPts val="0"/>
              </a:spcAft>
              <a:buClr>
                <a:schemeClr val="lt1"/>
              </a:buClr>
              <a:buSzPts val="3600"/>
              <a:buNone/>
              <a:defRPr sz="3600" b="1">
                <a:solidFill>
                  <a:schemeClr val="lt1"/>
                </a:solidFill>
              </a:defRPr>
            </a:lvl8pPr>
            <a:lvl9pPr lvl="8">
              <a:spcBef>
                <a:spcPts val="0"/>
              </a:spcBef>
              <a:spcAft>
                <a:spcPts val="0"/>
              </a:spcAft>
              <a:buClr>
                <a:schemeClr val="lt1"/>
              </a:buClr>
              <a:buSzPts val="3600"/>
              <a:buNone/>
              <a:defRPr sz="3600" b="1">
                <a:solidFill>
                  <a:schemeClr val="lt1"/>
                </a:solidFill>
              </a:defRPr>
            </a:lvl9pPr>
          </a:lstStyle>
          <a:p>
            <a:endParaRPr/>
          </a:p>
        </p:txBody>
      </p:sp>
      <p:sp>
        <p:nvSpPr>
          <p:cNvPr id="243" name="Google Shape;243;p33"/>
          <p:cNvSpPr txBox="1">
            <a:spLocks noGrp="1"/>
          </p:cNvSpPr>
          <p:nvPr>
            <p:ph type="subTitle" idx="1"/>
          </p:nvPr>
        </p:nvSpPr>
        <p:spPr>
          <a:xfrm>
            <a:off x="344525" y="1299500"/>
            <a:ext cx="4233600" cy="598500"/>
          </a:xfrm>
          <a:prstGeom prst="rect">
            <a:avLst/>
          </a:prstGeom>
        </p:spPr>
        <p:txBody>
          <a:bodyPr spcFirstLastPara="1" wrap="square" lIns="0" tIns="0" rIns="0" bIns="0" anchor="b" anchorCtr="0">
            <a:normAutofit/>
          </a:bodyPr>
          <a:lstStyle>
            <a:lvl1pPr lvl="0">
              <a:spcBef>
                <a:spcPts val="0"/>
              </a:spcBef>
              <a:spcAft>
                <a:spcPts val="0"/>
              </a:spcAft>
              <a:buSzPts val="1200"/>
              <a:buNone/>
              <a:defRPr sz="1200" b="1">
                <a:highlight>
                  <a:schemeClr val="accent1"/>
                </a:highlight>
              </a:defRPr>
            </a:lvl1pPr>
            <a:lvl2pPr lvl="1">
              <a:spcBef>
                <a:spcPts val="800"/>
              </a:spcBef>
              <a:spcAft>
                <a:spcPts val="0"/>
              </a:spcAft>
              <a:buSzPts val="1200"/>
              <a:buNone/>
              <a:defRPr sz="1200">
                <a:highlight>
                  <a:schemeClr val="accent1"/>
                </a:highlight>
              </a:defRPr>
            </a:lvl2pPr>
            <a:lvl3pPr lvl="2">
              <a:spcBef>
                <a:spcPts val="400"/>
              </a:spcBef>
              <a:spcAft>
                <a:spcPts val="0"/>
              </a:spcAft>
              <a:buSzPts val="1200"/>
              <a:buNone/>
              <a:defRPr>
                <a:highlight>
                  <a:schemeClr val="accent1"/>
                </a:highlight>
              </a:defRPr>
            </a:lvl3pPr>
            <a:lvl4pPr lvl="3">
              <a:spcBef>
                <a:spcPts val="400"/>
              </a:spcBef>
              <a:spcAft>
                <a:spcPts val="0"/>
              </a:spcAft>
              <a:buSzPts val="1200"/>
              <a:buNone/>
              <a:defRPr sz="1200">
                <a:highlight>
                  <a:schemeClr val="accent1"/>
                </a:highlight>
              </a:defRPr>
            </a:lvl4pPr>
            <a:lvl5pPr lvl="4">
              <a:spcBef>
                <a:spcPts val="400"/>
              </a:spcBef>
              <a:spcAft>
                <a:spcPts val="0"/>
              </a:spcAft>
              <a:buSzPts val="1200"/>
              <a:buNone/>
              <a:defRPr sz="1200">
                <a:highlight>
                  <a:schemeClr val="accent1"/>
                </a:highlight>
              </a:defRPr>
            </a:lvl5pPr>
            <a:lvl6pPr lvl="5">
              <a:spcBef>
                <a:spcPts val="400"/>
              </a:spcBef>
              <a:spcAft>
                <a:spcPts val="0"/>
              </a:spcAft>
              <a:buSzPts val="1200"/>
              <a:buNone/>
              <a:defRPr sz="1200">
                <a:highlight>
                  <a:schemeClr val="accent1"/>
                </a:highlight>
              </a:defRPr>
            </a:lvl6pPr>
            <a:lvl7pPr lvl="6">
              <a:spcBef>
                <a:spcPts val="400"/>
              </a:spcBef>
              <a:spcAft>
                <a:spcPts val="0"/>
              </a:spcAft>
              <a:buSzPts val="1200"/>
              <a:buNone/>
              <a:defRPr sz="1200">
                <a:highlight>
                  <a:schemeClr val="accent1"/>
                </a:highlight>
              </a:defRPr>
            </a:lvl7pPr>
            <a:lvl8pPr lvl="7">
              <a:spcBef>
                <a:spcPts val="400"/>
              </a:spcBef>
              <a:spcAft>
                <a:spcPts val="0"/>
              </a:spcAft>
              <a:buSzPts val="1200"/>
              <a:buNone/>
              <a:defRPr sz="1200">
                <a:highlight>
                  <a:schemeClr val="accent1"/>
                </a:highlight>
              </a:defRPr>
            </a:lvl8pPr>
            <a:lvl9pPr lvl="8">
              <a:spcBef>
                <a:spcPts val="400"/>
              </a:spcBef>
              <a:spcAft>
                <a:spcPts val="400"/>
              </a:spcAft>
              <a:buSzPts val="1200"/>
              <a:buNone/>
              <a:defRPr sz="1200">
                <a:highlight>
                  <a:schemeClr val="accent1"/>
                </a:highlight>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5 Text-focused options →">
  <p:cSld name="CUSTOM_23_1_1_2">
    <p:bg>
      <p:bgPr>
        <a:solidFill>
          <a:schemeClr val="accent5"/>
        </a:solidFill>
        <a:effectLst/>
      </p:bgPr>
    </p:bg>
    <p:spTree>
      <p:nvGrpSpPr>
        <p:cNvPr id="1" name="Shape 250"/>
        <p:cNvGrpSpPr/>
        <p:nvPr/>
      </p:nvGrpSpPr>
      <p:grpSpPr>
        <a:xfrm>
          <a:off x="0" y="0"/>
          <a:ext cx="0" cy="0"/>
          <a:chOff x="0" y="0"/>
          <a:chExt cx="0" cy="0"/>
        </a:xfrm>
      </p:grpSpPr>
      <p:sp>
        <p:nvSpPr>
          <p:cNvPr id="251" name="Google Shape;251;p35"/>
          <p:cNvSpPr txBox="1"/>
          <p:nvPr/>
        </p:nvSpPr>
        <p:spPr>
          <a:xfrm>
            <a:off x="2577575" y="-75"/>
            <a:ext cx="6228000" cy="51435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7200" b="1">
                <a:solidFill>
                  <a:srgbClr val="FFFFFF"/>
                </a:solidFill>
                <a:highlight>
                  <a:srgbClr val="191919"/>
                </a:highlight>
              </a:rPr>
              <a:t>Text-focused </a:t>
            </a:r>
            <a:endParaRPr sz="7200" b="1">
              <a:solidFill>
                <a:srgbClr val="191919"/>
              </a:solidFill>
            </a:endParaRPr>
          </a:p>
        </p:txBody>
      </p:sp>
      <p:sp>
        <p:nvSpPr>
          <p:cNvPr id="252" name="Google Shape;252;p35"/>
          <p:cNvSpPr/>
          <p:nvPr/>
        </p:nvSpPr>
        <p:spPr>
          <a:xfrm>
            <a:off x="0" y="0"/>
            <a:ext cx="2168400" cy="51435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5"/>
          <p:cNvSpPr/>
          <p:nvPr/>
        </p:nvSpPr>
        <p:spPr>
          <a:xfrm>
            <a:off x="-387975" y="41666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5.1 Text - 1 column, white">
  <p:cSld name="CUSTOM_22_1_1_1_1_1_2">
    <p:spTree>
      <p:nvGrpSpPr>
        <p:cNvPr id="1" name="Shape 254"/>
        <p:cNvGrpSpPr/>
        <p:nvPr/>
      </p:nvGrpSpPr>
      <p:grpSpPr>
        <a:xfrm>
          <a:off x="0" y="0"/>
          <a:ext cx="0" cy="0"/>
          <a:chOff x="0" y="0"/>
          <a:chExt cx="0" cy="0"/>
        </a:xfrm>
      </p:grpSpPr>
      <p:sp>
        <p:nvSpPr>
          <p:cNvPr id="255" name="Google Shape;255;p36"/>
          <p:cNvSpPr txBox="1">
            <a:spLocks noGrp="1"/>
          </p:cNvSpPr>
          <p:nvPr>
            <p:ph type="body" idx="1"/>
          </p:nvPr>
        </p:nvSpPr>
        <p:spPr>
          <a:xfrm>
            <a:off x="338325" y="1095050"/>
            <a:ext cx="8467200" cy="3278700"/>
          </a:xfrm>
          <a:prstGeom prst="rect">
            <a:avLst/>
          </a:prstGeom>
        </p:spPr>
        <p:txBody>
          <a:bodyPr spcFirstLastPara="1" wrap="square" lIns="0" tIns="0" rIns="0" bIns="0" anchor="t" anchorCtr="0">
            <a:normAutofit/>
          </a:bodyPr>
          <a:lstStyle>
            <a:lvl1pPr marL="457200" lvl="0" indent="-342900">
              <a:lnSpc>
                <a:spcPct val="115000"/>
              </a:lnSpc>
              <a:spcBef>
                <a:spcPts val="0"/>
              </a:spcBef>
              <a:spcAft>
                <a:spcPts val="0"/>
              </a:spcAft>
              <a:buClr>
                <a:schemeClr val="accent2"/>
              </a:buClr>
              <a:buSzPts val="1800"/>
              <a:buChar char="●"/>
              <a:defRPr sz="1800">
                <a:solidFill>
                  <a:schemeClr val="dk1"/>
                </a:solidFill>
              </a:defRPr>
            </a:lvl1pPr>
            <a:lvl2pPr marL="914400" lvl="1" indent="-317500">
              <a:lnSpc>
                <a:spcPct val="115000"/>
              </a:lnSpc>
              <a:spcBef>
                <a:spcPts val="800"/>
              </a:spcBef>
              <a:spcAft>
                <a:spcPts val="0"/>
              </a:spcAft>
              <a:buClr>
                <a:schemeClr val="accent2"/>
              </a:buClr>
              <a:buSzPts val="1400"/>
              <a:buChar char="○"/>
              <a:defRPr>
                <a:solidFill>
                  <a:schemeClr val="dk1"/>
                </a:solidFill>
              </a:defRPr>
            </a:lvl2pPr>
            <a:lvl3pPr marL="1371600" lvl="2" indent="-304800">
              <a:lnSpc>
                <a:spcPct val="115000"/>
              </a:lnSpc>
              <a:spcBef>
                <a:spcPts val="400"/>
              </a:spcBef>
              <a:spcAft>
                <a:spcPts val="0"/>
              </a:spcAft>
              <a:buClr>
                <a:schemeClr val="dk1"/>
              </a:buClr>
              <a:buSzPts val="1200"/>
              <a:buChar char="■"/>
              <a:defRPr sz="1200">
                <a:solidFill>
                  <a:schemeClr val="dk1"/>
                </a:solidFill>
              </a:defRPr>
            </a:lvl3pPr>
            <a:lvl4pPr marL="1828800" lvl="3" indent="-292100">
              <a:lnSpc>
                <a:spcPct val="115000"/>
              </a:lnSpc>
              <a:spcBef>
                <a:spcPts val="400"/>
              </a:spcBef>
              <a:spcAft>
                <a:spcPts val="0"/>
              </a:spcAft>
              <a:buClr>
                <a:schemeClr val="dk1"/>
              </a:buClr>
              <a:buSzPts val="1000"/>
              <a:buChar char="●"/>
              <a:defRPr sz="1000">
                <a:solidFill>
                  <a:schemeClr val="dk1"/>
                </a:solidFill>
              </a:defRPr>
            </a:lvl4pPr>
            <a:lvl5pPr marL="2286000" lvl="4" indent="-292100">
              <a:lnSpc>
                <a:spcPct val="115000"/>
              </a:lnSpc>
              <a:spcBef>
                <a:spcPts val="400"/>
              </a:spcBef>
              <a:spcAft>
                <a:spcPts val="0"/>
              </a:spcAft>
              <a:buClr>
                <a:schemeClr val="dk1"/>
              </a:buClr>
              <a:buSzPts val="1000"/>
              <a:buChar char="○"/>
              <a:defRPr sz="1000">
                <a:solidFill>
                  <a:schemeClr val="dk1"/>
                </a:solidFill>
              </a:defRPr>
            </a:lvl5pPr>
            <a:lvl6pPr marL="2743200" lvl="5" indent="-292100">
              <a:lnSpc>
                <a:spcPct val="115000"/>
              </a:lnSpc>
              <a:spcBef>
                <a:spcPts val="400"/>
              </a:spcBef>
              <a:spcAft>
                <a:spcPts val="0"/>
              </a:spcAft>
              <a:buClr>
                <a:schemeClr val="dk2"/>
              </a:buClr>
              <a:buSzPts val="1000"/>
              <a:buChar char="■"/>
              <a:defRPr sz="1000">
                <a:solidFill>
                  <a:schemeClr val="dk1"/>
                </a:solidFill>
              </a:defRPr>
            </a:lvl6pPr>
            <a:lvl7pPr marL="3200400" lvl="6" indent="-292100">
              <a:lnSpc>
                <a:spcPct val="115000"/>
              </a:lnSpc>
              <a:spcBef>
                <a:spcPts val="400"/>
              </a:spcBef>
              <a:spcAft>
                <a:spcPts val="0"/>
              </a:spcAft>
              <a:buClr>
                <a:schemeClr val="dk2"/>
              </a:buClr>
              <a:buSzPts val="1000"/>
              <a:buChar char="●"/>
              <a:defRPr sz="1000">
                <a:solidFill>
                  <a:schemeClr val="dk1"/>
                </a:solidFill>
              </a:defRPr>
            </a:lvl7pPr>
            <a:lvl8pPr marL="3657600" lvl="7" indent="-292100">
              <a:lnSpc>
                <a:spcPct val="115000"/>
              </a:lnSpc>
              <a:spcBef>
                <a:spcPts val="400"/>
              </a:spcBef>
              <a:spcAft>
                <a:spcPts val="0"/>
              </a:spcAft>
              <a:buClr>
                <a:schemeClr val="dk2"/>
              </a:buClr>
              <a:buSzPts val="1000"/>
              <a:buChar char="○"/>
              <a:defRPr sz="1000">
                <a:solidFill>
                  <a:schemeClr val="dk1"/>
                </a:solidFill>
              </a:defRPr>
            </a:lvl8pPr>
            <a:lvl9pPr marL="4114800" lvl="8" indent="-292100">
              <a:lnSpc>
                <a:spcPct val="115000"/>
              </a:lnSpc>
              <a:spcBef>
                <a:spcPts val="400"/>
              </a:spcBef>
              <a:spcAft>
                <a:spcPts val="400"/>
              </a:spcAft>
              <a:buClr>
                <a:srgbClr val="9E9E9E"/>
              </a:buClr>
              <a:buSzPts val="1000"/>
              <a:buChar char="■"/>
              <a:defRPr sz="1000">
                <a:solidFill>
                  <a:schemeClr val="dk1"/>
                </a:solidFill>
              </a:defRPr>
            </a:lvl9pPr>
          </a:lstStyle>
          <a:p>
            <a:endParaRPr/>
          </a:p>
        </p:txBody>
      </p:sp>
      <p:sp>
        <p:nvSpPr>
          <p:cNvPr id="256" name="Google Shape;256;p36"/>
          <p:cNvSpPr txBox="1">
            <a:spLocks noGrp="1"/>
          </p:cNvSpPr>
          <p:nvPr>
            <p:ph type="title"/>
          </p:nvPr>
        </p:nvSpPr>
        <p:spPr>
          <a:xfrm>
            <a:off x="338325" y="320050"/>
            <a:ext cx="8467200" cy="4353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
        <p:nvSpPr>
          <p:cNvPr id="257" name="Google Shape;257;p36"/>
          <p:cNvSpPr txBox="1">
            <a:spLocks noGrp="1"/>
          </p:cNvSpPr>
          <p:nvPr>
            <p:ph type="subTitle" idx="2"/>
          </p:nvPr>
        </p:nvSpPr>
        <p:spPr>
          <a:xfrm>
            <a:off x="338325" y="733600"/>
            <a:ext cx="8467200" cy="158700"/>
          </a:xfrm>
          <a:prstGeom prst="rect">
            <a:avLst/>
          </a:prstGeom>
        </p:spPr>
        <p:txBody>
          <a:bodyPr spcFirstLastPara="1" wrap="square" lIns="0" tIns="0" rIns="0" bIns="0" anchor="b" anchorCtr="0">
            <a:normAutofit/>
          </a:bodyPr>
          <a:lstStyle>
            <a:lvl1pPr lvl="0">
              <a:spcBef>
                <a:spcPts val="0"/>
              </a:spcBef>
              <a:spcAft>
                <a:spcPts val="0"/>
              </a:spcAft>
              <a:buSzPts val="1200"/>
              <a:buNone/>
              <a:defRPr sz="1200" b="1"/>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5.1 Text - 1 column, white, with logo">
  <p:cSld name="CUSTOM_22_1_1_1_1_1_1">
    <p:spTree>
      <p:nvGrpSpPr>
        <p:cNvPr id="1" name="Shape 258"/>
        <p:cNvGrpSpPr/>
        <p:nvPr/>
      </p:nvGrpSpPr>
      <p:grpSpPr>
        <a:xfrm>
          <a:off x="0" y="0"/>
          <a:ext cx="0" cy="0"/>
          <a:chOff x="0" y="0"/>
          <a:chExt cx="0" cy="0"/>
        </a:xfrm>
      </p:grpSpPr>
      <p:pic>
        <p:nvPicPr>
          <p:cNvPr id="259" name="Google Shape;259;p37" descr="ASU_Horiz_RGB_Digital_MaroonGold.png"/>
          <p:cNvPicPr preferRelativeResize="0"/>
          <p:nvPr/>
        </p:nvPicPr>
        <p:blipFill rotWithShape="1">
          <a:blip r:embed="rId2">
            <a:alphaModFix/>
          </a:blip>
          <a:srcRect r="57818"/>
          <a:stretch/>
        </p:blipFill>
        <p:spPr>
          <a:xfrm>
            <a:off x="8082298" y="4458538"/>
            <a:ext cx="787450" cy="518125"/>
          </a:xfrm>
          <a:prstGeom prst="rect">
            <a:avLst/>
          </a:prstGeom>
          <a:noFill/>
          <a:ln>
            <a:noFill/>
          </a:ln>
        </p:spPr>
      </p:pic>
      <p:sp>
        <p:nvSpPr>
          <p:cNvPr id="260" name="Google Shape;260;p37"/>
          <p:cNvSpPr txBox="1">
            <a:spLocks noGrp="1"/>
          </p:cNvSpPr>
          <p:nvPr>
            <p:ph type="body" idx="1"/>
          </p:nvPr>
        </p:nvSpPr>
        <p:spPr>
          <a:xfrm>
            <a:off x="338325" y="1095050"/>
            <a:ext cx="8467200" cy="3278700"/>
          </a:xfrm>
          <a:prstGeom prst="rect">
            <a:avLst/>
          </a:prstGeom>
        </p:spPr>
        <p:txBody>
          <a:bodyPr spcFirstLastPara="1" wrap="square" lIns="0" tIns="0" rIns="0" bIns="0" anchor="t" anchorCtr="0">
            <a:normAutofit/>
          </a:bodyPr>
          <a:lstStyle>
            <a:lvl1pPr marL="457200" lvl="0" indent="-342900">
              <a:lnSpc>
                <a:spcPct val="115000"/>
              </a:lnSpc>
              <a:spcBef>
                <a:spcPts val="0"/>
              </a:spcBef>
              <a:spcAft>
                <a:spcPts val="0"/>
              </a:spcAft>
              <a:buClr>
                <a:schemeClr val="accent2"/>
              </a:buClr>
              <a:buSzPts val="1800"/>
              <a:buChar char="●"/>
              <a:defRPr sz="1800">
                <a:solidFill>
                  <a:schemeClr val="dk1"/>
                </a:solidFill>
              </a:defRPr>
            </a:lvl1pPr>
            <a:lvl2pPr marL="914400" lvl="1" indent="-317500">
              <a:lnSpc>
                <a:spcPct val="115000"/>
              </a:lnSpc>
              <a:spcBef>
                <a:spcPts val="800"/>
              </a:spcBef>
              <a:spcAft>
                <a:spcPts val="0"/>
              </a:spcAft>
              <a:buClr>
                <a:schemeClr val="accent2"/>
              </a:buClr>
              <a:buSzPts val="1400"/>
              <a:buChar char="○"/>
              <a:defRPr>
                <a:solidFill>
                  <a:schemeClr val="dk1"/>
                </a:solidFill>
              </a:defRPr>
            </a:lvl2pPr>
            <a:lvl3pPr marL="1371600" lvl="2" indent="-304800">
              <a:lnSpc>
                <a:spcPct val="115000"/>
              </a:lnSpc>
              <a:spcBef>
                <a:spcPts val="400"/>
              </a:spcBef>
              <a:spcAft>
                <a:spcPts val="0"/>
              </a:spcAft>
              <a:buClr>
                <a:schemeClr val="dk1"/>
              </a:buClr>
              <a:buSzPts val="1200"/>
              <a:buChar char="■"/>
              <a:defRPr sz="1200">
                <a:solidFill>
                  <a:schemeClr val="dk1"/>
                </a:solidFill>
              </a:defRPr>
            </a:lvl3pPr>
            <a:lvl4pPr marL="1828800" lvl="3" indent="-292100">
              <a:lnSpc>
                <a:spcPct val="115000"/>
              </a:lnSpc>
              <a:spcBef>
                <a:spcPts val="400"/>
              </a:spcBef>
              <a:spcAft>
                <a:spcPts val="0"/>
              </a:spcAft>
              <a:buClr>
                <a:schemeClr val="dk1"/>
              </a:buClr>
              <a:buSzPts val="1000"/>
              <a:buChar char="●"/>
              <a:defRPr sz="1000">
                <a:solidFill>
                  <a:schemeClr val="dk1"/>
                </a:solidFill>
              </a:defRPr>
            </a:lvl4pPr>
            <a:lvl5pPr marL="2286000" lvl="4" indent="-292100">
              <a:lnSpc>
                <a:spcPct val="115000"/>
              </a:lnSpc>
              <a:spcBef>
                <a:spcPts val="400"/>
              </a:spcBef>
              <a:spcAft>
                <a:spcPts val="0"/>
              </a:spcAft>
              <a:buClr>
                <a:schemeClr val="dk1"/>
              </a:buClr>
              <a:buSzPts val="1000"/>
              <a:buChar char="○"/>
              <a:defRPr sz="1000">
                <a:solidFill>
                  <a:schemeClr val="dk1"/>
                </a:solidFill>
              </a:defRPr>
            </a:lvl5pPr>
            <a:lvl6pPr marL="2743200" lvl="5" indent="-292100">
              <a:lnSpc>
                <a:spcPct val="115000"/>
              </a:lnSpc>
              <a:spcBef>
                <a:spcPts val="400"/>
              </a:spcBef>
              <a:spcAft>
                <a:spcPts val="0"/>
              </a:spcAft>
              <a:buClr>
                <a:schemeClr val="dk2"/>
              </a:buClr>
              <a:buSzPts val="1000"/>
              <a:buChar char="■"/>
              <a:defRPr sz="1000">
                <a:solidFill>
                  <a:schemeClr val="dk1"/>
                </a:solidFill>
              </a:defRPr>
            </a:lvl6pPr>
            <a:lvl7pPr marL="3200400" lvl="6" indent="-292100">
              <a:lnSpc>
                <a:spcPct val="115000"/>
              </a:lnSpc>
              <a:spcBef>
                <a:spcPts val="400"/>
              </a:spcBef>
              <a:spcAft>
                <a:spcPts val="0"/>
              </a:spcAft>
              <a:buClr>
                <a:schemeClr val="dk2"/>
              </a:buClr>
              <a:buSzPts val="1000"/>
              <a:buChar char="●"/>
              <a:defRPr sz="1000">
                <a:solidFill>
                  <a:schemeClr val="dk1"/>
                </a:solidFill>
              </a:defRPr>
            </a:lvl7pPr>
            <a:lvl8pPr marL="3657600" lvl="7" indent="-292100">
              <a:lnSpc>
                <a:spcPct val="115000"/>
              </a:lnSpc>
              <a:spcBef>
                <a:spcPts val="400"/>
              </a:spcBef>
              <a:spcAft>
                <a:spcPts val="0"/>
              </a:spcAft>
              <a:buClr>
                <a:schemeClr val="dk2"/>
              </a:buClr>
              <a:buSzPts val="1000"/>
              <a:buChar char="○"/>
              <a:defRPr sz="1000">
                <a:solidFill>
                  <a:schemeClr val="dk1"/>
                </a:solidFill>
              </a:defRPr>
            </a:lvl8pPr>
            <a:lvl9pPr marL="4114800" lvl="8" indent="-292100">
              <a:lnSpc>
                <a:spcPct val="115000"/>
              </a:lnSpc>
              <a:spcBef>
                <a:spcPts val="400"/>
              </a:spcBef>
              <a:spcAft>
                <a:spcPts val="400"/>
              </a:spcAft>
              <a:buClr>
                <a:srgbClr val="9E9E9E"/>
              </a:buClr>
              <a:buSzPts val="1000"/>
              <a:buChar char="■"/>
              <a:defRPr sz="1000">
                <a:solidFill>
                  <a:schemeClr val="dk1"/>
                </a:solidFill>
              </a:defRPr>
            </a:lvl9pPr>
          </a:lstStyle>
          <a:p>
            <a:endParaRPr/>
          </a:p>
        </p:txBody>
      </p:sp>
      <p:sp>
        <p:nvSpPr>
          <p:cNvPr id="261" name="Google Shape;261;p37"/>
          <p:cNvSpPr txBox="1">
            <a:spLocks noGrp="1"/>
          </p:cNvSpPr>
          <p:nvPr>
            <p:ph type="title"/>
          </p:nvPr>
        </p:nvSpPr>
        <p:spPr>
          <a:xfrm>
            <a:off x="338325" y="320050"/>
            <a:ext cx="8467200" cy="440100"/>
          </a:xfrm>
          <a:prstGeom prst="rect">
            <a:avLst/>
          </a:prstGeom>
        </p:spPr>
        <p:txBody>
          <a:bodyPr spcFirstLastPara="1" wrap="square" lIns="0" tIns="0" rIns="0" bIns="0" anchor="t" anchorCtr="0">
            <a:normAutofit/>
          </a:bodyPr>
          <a:lstStyle>
            <a:lvl1pPr lvl="0" rtl="0">
              <a:lnSpc>
                <a:spcPct val="90000"/>
              </a:lnSpc>
              <a:spcBef>
                <a:spcPts val="0"/>
              </a:spcBef>
              <a:spcAft>
                <a:spcPts val="0"/>
              </a:spcAft>
              <a:buClr>
                <a:schemeClr val="dk1"/>
              </a:buClr>
              <a:buSzPts val="3000"/>
              <a:buNone/>
              <a:defRPr sz="3000" b="1">
                <a:solidFill>
                  <a:schemeClr val="dk1"/>
                </a:solidFill>
              </a:defRPr>
            </a:lvl1pPr>
            <a:lvl2pPr lvl="1" rtl="0">
              <a:lnSpc>
                <a:spcPct val="85000"/>
              </a:lnSpc>
              <a:spcBef>
                <a:spcPts val="0"/>
              </a:spcBef>
              <a:spcAft>
                <a:spcPts val="0"/>
              </a:spcAft>
              <a:buClr>
                <a:schemeClr val="dk1"/>
              </a:buClr>
              <a:buSzPts val="2796"/>
              <a:buNone/>
              <a:defRPr sz="2796">
                <a:solidFill>
                  <a:schemeClr val="dk1"/>
                </a:solidFill>
              </a:defRPr>
            </a:lvl2pPr>
            <a:lvl3pPr lvl="2" rtl="0">
              <a:lnSpc>
                <a:spcPct val="85000"/>
              </a:lnSpc>
              <a:spcBef>
                <a:spcPts val="0"/>
              </a:spcBef>
              <a:spcAft>
                <a:spcPts val="0"/>
              </a:spcAft>
              <a:buClr>
                <a:schemeClr val="dk1"/>
              </a:buClr>
              <a:buSzPts val="2796"/>
              <a:buNone/>
              <a:defRPr sz="2796">
                <a:solidFill>
                  <a:schemeClr val="dk1"/>
                </a:solidFill>
              </a:defRPr>
            </a:lvl3pPr>
            <a:lvl4pPr lvl="3" rtl="0">
              <a:lnSpc>
                <a:spcPct val="85000"/>
              </a:lnSpc>
              <a:spcBef>
                <a:spcPts val="0"/>
              </a:spcBef>
              <a:spcAft>
                <a:spcPts val="0"/>
              </a:spcAft>
              <a:buClr>
                <a:schemeClr val="dk1"/>
              </a:buClr>
              <a:buSzPts val="2796"/>
              <a:buNone/>
              <a:defRPr sz="2796">
                <a:solidFill>
                  <a:schemeClr val="dk1"/>
                </a:solidFill>
              </a:defRPr>
            </a:lvl4pPr>
            <a:lvl5pPr lvl="4" rtl="0">
              <a:lnSpc>
                <a:spcPct val="85000"/>
              </a:lnSpc>
              <a:spcBef>
                <a:spcPts val="0"/>
              </a:spcBef>
              <a:spcAft>
                <a:spcPts val="0"/>
              </a:spcAft>
              <a:buClr>
                <a:schemeClr val="dk1"/>
              </a:buClr>
              <a:buSzPts val="2796"/>
              <a:buNone/>
              <a:defRPr sz="2796">
                <a:solidFill>
                  <a:schemeClr val="dk1"/>
                </a:solidFill>
              </a:defRPr>
            </a:lvl5pPr>
            <a:lvl6pPr lvl="5" rtl="0">
              <a:lnSpc>
                <a:spcPct val="85000"/>
              </a:lnSpc>
              <a:spcBef>
                <a:spcPts val="0"/>
              </a:spcBef>
              <a:spcAft>
                <a:spcPts val="0"/>
              </a:spcAft>
              <a:buClr>
                <a:schemeClr val="dk1"/>
              </a:buClr>
              <a:buSzPts val="2796"/>
              <a:buNone/>
              <a:defRPr sz="2796">
                <a:solidFill>
                  <a:schemeClr val="dk1"/>
                </a:solidFill>
              </a:defRPr>
            </a:lvl6pPr>
            <a:lvl7pPr lvl="6" rtl="0">
              <a:lnSpc>
                <a:spcPct val="85000"/>
              </a:lnSpc>
              <a:spcBef>
                <a:spcPts val="0"/>
              </a:spcBef>
              <a:spcAft>
                <a:spcPts val="0"/>
              </a:spcAft>
              <a:buClr>
                <a:schemeClr val="dk1"/>
              </a:buClr>
              <a:buSzPts val="2796"/>
              <a:buNone/>
              <a:defRPr sz="2796">
                <a:solidFill>
                  <a:schemeClr val="dk1"/>
                </a:solidFill>
              </a:defRPr>
            </a:lvl7pPr>
            <a:lvl8pPr lvl="7" rtl="0">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
        <p:nvSpPr>
          <p:cNvPr id="262" name="Google Shape;262;p37"/>
          <p:cNvSpPr txBox="1">
            <a:spLocks noGrp="1"/>
          </p:cNvSpPr>
          <p:nvPr>
            <p:ph type="subTitle" idx="2"/>
          </p:nvPr>
        </p:nvSpPr>
        <p:spPr>
          <a:xfrm>
            <a:off x="338325" y="733600"/>
            <a:ext cx="8467200" cy="158700"/>
          </a:xfrm>
          <a:prstGeom prst="rect">
            <a:avLst/>
          </a:prstGeom>
        </p:spPr>
        <p:txBody>
          <a:bodyPr spcFirstLastPara="1" wrap="square" lIns="0" tIns="0" rIns="0" bIns="0" anchor="b" anchorCtr="0">
            <a:normAutofit/>
          </a:bodyPr>
          <a:lstStyle>
            <a:lvl1pPr lvl="0">
              <a:spcBef>
                <a:spcPts val="0"/>
              </a:spcBef>
              <a:spcAft>
                <a:spcPts val="0"/>
              </a:spcAft>
              <a:buSzPts val="1200"/>
              <a:buNone/>
              <a:defRPr sz="1200" b="1"/>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5.1 Text - 1 column, black, with logo">
  <p:cSld name="CUSTOM_23_1_1_1_1_3">
    <p:bg>
      <p:bgPr>
        <a:solidFill>
          <a:schemeClr val="dk1"/>
        </a:solidFill>
        <a:effectLst/>
      </p:bgPr>
    </p:bg>
    <p:spTree>
      <p:nvGrpSpPr>
        <p:cNvPr id="1" name="Shape 263"/>
        <p:cNvGrpSpPr/>
        <p:nvPr/>
      </p:nvGrpSpPr>
      <p:grpSpPr>
        <a:xfrm>
          <a:off x="0" y="0"/>
          <a:ext cx="0" cy="0"/>
          <a:chOff x="0" y="0"/>
          <a:chExt cx="0" cy="0"/>
        </a:xfrm>
      </p:grpSpPr>
      <p:pic>
        <p:nvPicPr>
          <p:cNvPr id="264" name="Google Shape;264;p38"/>
          <p:cNvPicPr preferRelativeResize="0"/>
          <p:nvPr/>
        </p:nvPicPr>
        <p:blipFill rotWithShape="1">
          <a:blip r:embed="rId2">
            <a:alphaModFix/>
          </a:blip>
          <a:srcRect l="7060" t="13180" r="5884" b="8919"/>
          <a:stretch/>
        </p:blipFill>
        <p:spPr>
          <a:xfrm>
            <a:off x="8146075" y="4529400"/>
            <a:ext cx="769574" cy="400824"/>
          </a:xfrm>
          <a:prstGeom prst="rect">
            <a:avLst/>
          </a:prstGeom>
          <a:noFill/>
          <a:ln>
            <a:noFill/>
          </a:ln>
        </p:spPr>
      </p:pic>
      <p:sp>
        <p:nvSpPr>
          <p:cNvPr id="265" name="Google Shape;265;p38"/>
          <p:cNvSpPr txBox="1">
            <a:spLocks noGrp="1"/>
          </p:cNvSpPr>
          <p:nvPr>
            <p:ph type="body" idx="1"/>
          </p:nvPr>
        </p:nvSpPr>
        <p:spPr>
          <a:xfrm>
            <a:off x="338325" y="1095050"/>
            <a:ext cx="8467200" cy="3278700"/>
          </a:xfrm>
          <a:prstGeom prst="rect">
            <a:avLst/>
          </a:prstGeom>
        </p:spPr>
        <p:txBody>
          <a:bodyPr spcFirstLastPara="1" wrap="square" lIns="0" tIns="0" rIns="0" bIns="0" anchor="t" anchorCtr="0">
            <a:normAutofit/>
          </a:bodyPr>
          <a:lstStyle>
            <a:lvl1pPr marL="457200" lvl="0" indent="-342900">
              <a:lnSpc>
                <a:spcPct val="115000"/>
              </a:lnSpc>
              <a:spcBef>
                <a:spcPts val="0"/>
              </a:spcBef>
              <a:spcAft>
                <a:spcPts val="0"/>
              </a:spcAft>
              <a:buClr>
                <a:schemeClr val="accent1"/>
              </a:buClr>
              <a:buSzPts val="1800"/>
              <a:buChar char="●"/>
              <a:defRPr sz="1800">
                <a:solidFill>
                  <a:schemeClr val="lt1"/>
                </a:solidFill>
              </a:defRPr>
            </a:lvl1pPr>
            <a:lvl2pPr marL="914400" lvl="1" indent="-317500">
              <a:lnSpc>
                <a:spcPct val="115000"/>
              </a:lnSpc>
              <a:spcBef>
                <a:spcPts val="800"/>
              </a:spcBef>
              <a:spcAft>
                <a:spcPts val="0"/>
              </a:spcAft>
              <a:buClr>
                <a:schemeClr val="accent1"/>
              </a:buClr>
              <a:buSzPts val="1400"/>
              <a:buChar char="○"/>
              <a:defRPr>
                <a:solidFill>
                  <a:schemeClr val="lt1"/>
                </a:solidFill>
              </a:defRPr>
            </a:lvl2pPr>
            <a:lvl3pPr marL="1371600" lvl="2" indent="-304800">
              <a:lnSpc>
                <a:spcPct val="115000"/>
              </a:lnSpc>
              <a:spcBef>
                <a:spcPts val="400"/>
              </a:spcBef>
              <a:spcAft>
                <a:spcPts val="0"/>
              </a:spcAft>
              <a:buClr>
                <a:schemeClr val="lt1"/>
              </a:buClr>
              <a:buSzPts val="1200"/>
              <a:buChar char="■"/>
              <a:defRPr sz="1200">
                <a:solidFill>
                  <a:schemeClr val="lt1"/>
                </a:solidFill>
              </a:defRPr>
            </a:lvl3pPr>
            <a:lvl4pPr marL="1828800" lvl="3" indent="-292100">
              <a:lnSpc>
                <a:spcPct val="115000"/>
              </a:lnSpc>
              <a:spcBef>
                <a:spcPts val="400"/>
              </a:spcBef>
              <a:spcAft>
                <a:spcPts val="0"/>
              </a:spcAft>
              <a:buClr>
                <a:schemeClr val="lt1"/>
              </a:buClr>
              <a:buSzPts val="1000"/>
              <a:buChar char="●"/>
              <a:defRPr sz="1000">
                <a:solidFill>
                  <a:schemeClr val="lt1"/>
                </a:solidFill>
              </a:defRPr>
            </a:lvl4pPr>
            <a:lvl5pPr marL="2286000" lvl="4" indent="-292100">
              <a:lnSpc>
                <a:spcPct val="115000"/>
              </a:lnSpc>
              <a:spcBef>
                <a:spcPts val="400"/>
              </a:spcBef>
              <a:spcAft>
                <a:spcPts val="0"/>
              </a:spcAft>
              <a:buClr>
                <a:schemeClr val="lt1"/>
              </a:buClr>
              <a:buSzPts val="1000"/>
              <a:buChar char="○"/>
              <a:defRPr sz="1000">
                <a:solidFill>
                  <a:schemeClr val="lt1"/>
                </a:solidFill>
              </a:defRPr>
            </a:lvl5pPr>
            <a:lvl6pPr marL="2743200" lvl="5" indent="-292100">
              <a:lnSpc>
                <a:spcPct val="115000"/>
              </a:lnSpc>
              <a:spcBef>
                <a:spcPts val="400"/>
              </a:spcBef>
              <a:spcAft>
                <a:spcPts val="0"/>
              </a:spcAft>
              <a:buClr>
                <a:schemeClr val="lt1"/>
              </a:buClr>
              <a:buSzPts val="1000"/>
              <a:buChar char="■"/>
              <a:defRPr sz="1000">
                <a:solidFill>
                  <a:schemeClr val="lt1"/>
                </a:solidFill>
              </a:defRPr>
            </a:lvl6pPr>
            <a:lvl7pPr marL="3200400" lvl="6" indent="-292100">
              <a:lnSpc>
                <a:spcPct val="115000"/>
              </a:lnSpc>
              <a:spcBef>
                <a:spcPts val="400"/>
              </a:spcBef>
              <a:spcAft>
                <a:spcPts val="0"/>
              </a:spcAft>
              <a:buClr>
                <a:schemeClr val="lt1"/>
              </a:buClr>
              <a:buSzPts val="1000"/>
              <a:buChar char="●"/>
              <a:defRPr sz="1000">
                <a:solidFill>
                  <a:schemeClr val="lt1"/>
                </a:solidFill>
              </a:defRPr>
            </a:lvl7pPr>
            <a:lvl8pPr marL="3657600" lvl="7" indent="-292100">
              <a:lnSpc>
                <a:spcPct val="115000"/>
              </a:lnSpc>
              <a:spcBef>
                <a:spcPts val="400"/>
              </a:spcBef>
              <a:spcAft>
                <a:spcPts val="0"/>
              </a:spcAft>
              <a:buClr>
                <a:schemeClr val="lt1"/>
              </a:buClr>
              <a:buSzPts val="1000"/>
              <a:buChar char="○"/>
              <a:defRPr sz="1000">
                <a:solidFill>
                  <a:schemeClr val="lt1"/>
                </a:solidFill>
              </a:defRPr>
            </a:lvl8pPr>
            <a:lvl9pPr marL="4114800" lvl="8" indent="-292100">
              <a:lnSpc>
                <a:spcPct val="115000"/>
              </a:lnSpc>
              <a:spcBef>
                <a:spcPts val="400"/>
              </a:spcBef>
              <a:spcAft>
                <a:spcPts val="400"/>
              </a:spcAft>
              <a:buClr>
                <a:schemeClr val="lt1"/>
              </a:buClr>
              <a:buSzPts val="1000"/>
              <a:buChar char="■"/>
              <a:defRPr sz="1000">
                <a:solidFill>
                  <a:schemeClr val="lt1"/>
                </a:solidFill>
              </a:defRPr>
            </a:lvl9pPr>
          </a:lstStyle>
          <a:p>
            <a:endParaRPr/>
          </a:p>
        </p:txBody>
      </p:sp>
      <p:sp>
        <p:nvSpPr>
          <p:cNvPr id="266" name="Google Shape;266;p38"/>
          <p:cNvSpPr txBox="1">
            <a:spLocks noGrp="1"/>
          </p:cNvSpPr>
          <p:nvPr>
            <p:ph type="subTitle" idx="2"/>
          </p:nvPr>
        </p:nvSpPr>
        <p:spPr>
          <a:xfrm>
            <a:off x="337900" y="726175"/>
            <a:ext cx="8467200" cy="165900"/>
          </a:xfrm>
          <a:prstGeom prst="rect">
            <a:avLst/>
          </a:prstGeom>
        </p:spPr>
        <p:txBody>
          <a:bodyPr spcFirstLastPara="1" wrap="square" lIns="0" tIns="0" rIns="0" bIns="0" anchor="b" anchorCtr="0">
            <a:normAutofit/>
          </a:bodyPr>
          <a:lstStyle>
            <a:lvl1pPr lvl="0" rtl="0">
              <a:lnSpc>
                <a:spcPct val="90000"/>
              </a:lnSpc>
              <a:spcBef>
                <a:spcPts val="0"/>
              </a:spcBef>
              <a:spcAft>
                <a:spcPts val="0"/>
              </a:spcAft>
              <a:buClr>
                <a:schemeClr val="lt1"/>
              </a:buClr>
              <a:buSzPts val="1200"/>
              <a:buNone/>
              <a:defRPr sz="1200" b="1">
                <a:solidFill>
                  <a:schemeClr val="lt1"/>
                </a:solidFill>
              </a:defRPr>
            </a:lvl1pPr>
            <a:lvl2pPr lvl="1" rtl="0">
              <a:lnSpc>
                <a:spcPct val="90000"/>
              </a:lnSpc>
              <a:spcBef>
                <a:spcPts val="0"/>
              </a:spcBef>
              <a:spcAft>
                <a:spcPts val="0"/>
              </a:spcAft>
              <a:buClr>
                <a:schemeClr val="dk1"/>
              </a:buClr>
              <a:buSzPts val="1200"/>
              <a:buNone/>
              <a:defRPr sz="1200">
                <a:solidFill>
                  <a:schemeClr val="dk1"/>
                </a:solidFill>
                <a:highlight>
                  <a:schemeClr val="accent1"/>
                </a:highlight>
              </a:defRPr>
            </a:lvl2pPr>
            <a:lvl3pPr lvl="2" rtl="0">
              <a:lnSpc>
                <a:spcPct val="90000"/>
              </a:lnSpc>
              <a:spcBef>
                <a:spcPts val="0"/>
              </a:spcBef>
              <a:spcAft>
                <a:spcPts val="0"/>
              </a:spcAft>
              <a:buClr>
                <a:schemeClr val="dk1"/>
              </a:buClr>
              <a:buSzPts val="1200"/>
              <a:buNone/>
              <a:defRPr sz="1200">
                <a:solidFill>
                  <a:schemeClr val="dk1"/>
                </a:solidFill>
                <a:highlight>
                  <a:schemeClr val="accent1"/>
                </a:highlight>
              </a:defRPr>
            </a:lvl3pPr>
            <a:lvl4pPr lvl="3" rtl="0">
              <a:lnSpc>
                <a:spcPct val="90000"/>
              </a:lnSpc>
              <a:spcBef>
                <a:spcPts val="0"/>
              </a:spcBef>
              <a:spcAft>
                <a:spcPts val="0"/>
              </a:spcAft>
              <a:buClr>
                <a:schemeClr val="dk1"/>
              </a:buClr>
              <a:buSzPts val="1200"/>
              <a:buNone/>
              <a:defRPr sz="1200">
                <a:solidFill>
                  <a:schemeClr val="dk1"/>
                </a:solidFill>
                <a:highlight>
                  <a:schemeClr val="accent1"/>
                </a:highlight>
              </a:defRPr>
            </a:lvl4pPr>
            <a:lvl5pPr lvl="4" rtl="0">
              <a:lnSpc>
                <a:spcPct val="90000"/>
              </a:lnSpc>
              <a:spcBef>
                <a:spcPts val="0"/>
              </a:spcBef>
              <a:spcAft>
                <a:spcPts val="0"/>
              </a:spcAft>
              <a:buClr>
                <a:schemeClr val="dk1"/>
              </a:buClr>
              <a:buSzPts val="1200"/>
              <a:buNone/>
              <a:defRPr sz="1200">
                <a:solidFill>
                  <a:schemeClr val="dk1"/>
                </a:solidFill>
                <a:highlight>
                  <a:schemeClr val="accent1"/>
                </a:highlight>
              </a:defRPr>
            </a:lvl5pPr>
            <a:lvl6pPr lvl="5" rtl="0">
              <a:lnSpc>
                <a:spcPct val="90000"/>
              </a:lnSpc>
              <a:spcBef>
                <a:spcPts val="0"/>
              </a:spcBef>
              <a:spcAft>
                <a:spcPts val="0"/>
              </a:spcAft>
              <a:buClr>
                <a:schemeClr val="dk1"/>
              </a:buClr>
              <a:buSzPts val="1200"/>
              <a:buNone/>
              <a:defRPr sz="1200">
                <a:solidFill>
                  <a:schemeClr val="dk1"/>
                </a:solidFill>
                <a:highlight>
                  <a:schemeClr val="accent1"/>
                </a:highlight>
              </a:defRPr>
            </a:lvl6pPr>
            <a:lvl7pPr lvl="6" rtl="0">
              <a:lnSpc>
                <a:spcPct val="90000"/>
              </a:lnSpc>
              <a:spcBef>
                <a:spcPts val="0"/>
              </a:spcBef>
              <a:spcAft>
                <a:spcPts val="0"/>
              </a:spcAft>
              <a:buClr>
                <a:schemeClr val="dk1"/>
              </a:buClr>
              <a:buSzPts val="1200"/>
              <a:buNone/>
              <a:defRPr sz="1200">
                <a:solidFill>
                  <a:schemeClr val="dk1"/>
                </a:solidFill>
                <a:highlight>
                  <a:schemeClr val="accent1"/>
                </a:highlight>
              </a:defRPr>
            </a:lvl7pPr>
            <a:lvl8pPr lvl="7" rtl="0">
              <a:lnSpc>
                <a:spcPct val="90000"/>
              </a:lnSpc>
              <a:spcBef>
                <a:spcPts val="0"/>
              </a:spcBef>
              <a:spcAft>
                <a:spcPts val="0"/>
              </a:spcAft>
              <a:buClr>
                <a:schemeClr val="dk1"/>
              </a:buClr>
              <a:buSzPts val="1200"/>
              <a:buNone/>
              <a:defRPr sz="1200">
                <a:solidFill>
                  <a:schemeClr val="dk1"/>
                </a:solidFill>
                <a:highlight>
                  <a:schemeClr val="accent1"/>
                </a:highlight>
              </a:defRPr>
            </a:lvl8pPr>
            <a:lvl9pPr lvl="8">
              <a:lnSpc>
                <a:spcPct val="90000"/>
              </a:lnSpc>
              <a:spcBef>
                <a:spcPts val="0"/>
              </a:spcBef>
              <a:spcAft>
                <a:spcPts val="0"/>
              </a:spcAft>
              <a:buClr>
                <a:schemeClr val="dk1"/>
              </a:buClr>
              <a:buSzPts val="1200"/>
              <a:buNone/>
              <a:defRPr sz="1200">
                <a:solidFill>
                  <a:schemeClr val="dk1"/>
                </a:solidFill>
                <a:highlight>
                  <a:schemeClr val="accent1"/>
                </a:highlight>
              </a:defRPr>
            </a:lvl9pPr>
          </a:lstStyle>
          <a:p>
            <a:endParaRPr/>
          </a:p>
        </p:txBody>
      </p:sp>
      <p:sp>
        <p:nvSpPr>
          <p:cNvPr id="267" name="Google Shape;267;p38"/>
          <p:cNvSpPr txBox="1">
            <a:spLocks noGrp="1"/>
          </p:cNvSpPr>
          <p:nvPr>
            <p:ph type="title"/>
          </p:nvPr>
        </p:nvSpPr>
        <p:spPr>
          <a:xfrm>
            <a:off x="338325" y="320050"/>
            <a:ext cx="8467200" cy="440100"/>
          </a:xfrm>
          <a:prstGeom prst="rect">
            <a:avLst/>
          </a:prstGeom>
        </p:spPr>
        <p:txBody>
          <a:bodyPr spcFirstLastPara="1" wrap="square" lIns="0" tIns="0" rIns="0" bIns="0" anchor="t" anchorCtr="0">
            <a:normAutofit/>
          </a:bodyPr>
          <a:lstStyle>
            <a:lvl1pPr lvl="0" rtl="0">
              <a:lnSpc>
                <a:spcPct val="90000"/>
              </a:lnSpc>
              <a:spcBef>
                <a:spcPts val="0"/>
              </a:spcBef>
              <a:spcAft>
                <a:spcPts val="0"/>
              </a:spcAft>
              <a:buClr>
                <a:schemeClr val="dk1"/>
              </a:buClr>
              <a:buSzPts val="3000"/>
              <a:buNone/>
              <a:defRPr sz="3000" b="1">
                <a:solidFill>
                  <a:schemeClr val="dk1"/>
                </a:solidFill>
                <a:highlight>
                  <a:schemeClr val="accent1"/>
                </a:highlight>
              </a:defRPr>
            </a:lvl1pPr>
            <a:lvl2pPr lvl="1" rtl="0">
              <a:lnSpc>
                <a:spcPct val="85000"/>
              </a:lnSpc>
              <a:spcBef>
                <a:spcPts val="0"/>
              </a:spcBef>
              <a:spcAft>
                <a:spcPts val="0"/>
              </a:spcAft>
              <a:buClr>
                <a:schemeClr val="dk1"/>
              </a:buClr>
              <a:buSzPts val="2796"/>
              <a:buNone/>
              <a:defRPr sz="2796">
                <a:solidFill>
                  <a:schemeClr val="dk1"/>
                </a:solidFill>
              </a:defRPr>
            </a:lvl2pPr>
            <a:lvl3pPr lvl="2" rtl="0">
              <a:lnSpc>
                <a:spcPct val="85000"/>
              </a:lnSpc>
              <a:spcBef>
                <a:spcPts val="0"/>
              </a:spcBef>
              <a:spcAft>
                <a:spcPts val="0"/>
              </a:spcAft>
              <a:buClr>
                <a:schemeClr val="dk1"/>
              </a:buClr>
              <a:buSzPts val="2796"/>
              <a:buNone/>
              <a:defRPr sz="2796">
                <a:solidFill>
                  <a:schemeClr val="dk1"/>
                </a:solidFill>
              </a:defRPr>
            </a:lvl3pPr>
            <a:lvl4pPr lvl="3" rtl="0">
              <a:lnSpc>
                <a:spcPct val="85000"/>
              </a:lnSpc>
              <a:spcBef>
                <a:spcPts val="0"/>
              </a:spcBef>
              <a:spcAft>
                <a:spcPts val="0"/>
              </a:spcAft>
              <a:buClr>
                <a:schemeClr val="dk1"/>
              </a:buClr>
              <a:buSzPts val="2796"/>
              <a:buNone/>
              <a:defRPr sz="2796">
                <a:solidFill>
                  <a:schemeClr val="dk1"/>
                </a:solidFill>
              </a:defRPr>
            </a:lvl4pPr>
            <a:lvl5pPr lvl="4" rtl="0">
              <a:lnSpc>
                <a:spcPct val="85000"/>
              </a:lnSpc>
              <a:spcBef>
                <a:spcPts val="0"/>
              </a:spcBef>
              <a:spcAft>
                <a:spcPts val="0"/>
              </a:spcAft>
              <a:buClr>
                <a:schemeClr val="dk1"/>
              </a:buClr>
              <a:buSzPts val="2796"/>
              <a:buNone/>
              <a:defRPr sz="2796">
                <a:solidFill>
                  <a:schemeClr val="dk1"/>
                </a:solidFill>
              </a:defRPr>
            </a:lvl5pPr>
            <a:lvl6pPr lvl="5" rtl="0">
              <a:lnSpc>
                <a:spcPct val="85000"/>
              </a:lnSpc>
              <a:spcBef>
                <a:spcPts val="0"/>
              </a:spcBef>
              <a:spcAft>
                <a:spcPts val="0"/>
              </a:spcAft>
              <a:buClr>
                <a:schemeClr val="dk1"/>
              </a:buClr>
              <a:buSzPts val="2796"/>
              <a:buNone/>
              <a:defRPr sz="2796">
                <a:solidFill>
                  <a:schemeClr val="dk1"/>
                </a:solidFill>
              </a:defRPr>
            </a:lvl6pPr>
            <a:lvl7pPr lvl="6" rtl="0">
              <a:lnSpc>
                <a:spcPct val="85000"/>
              </a:lnSpc>
              <a:spcBef>
                <a:spcPts val="0"/>
              </a:spcBef>
              <a:spcAft>
                <a:spcPts val="0"/>
              </a:spcAft>
              <a:buClr>
                <a:schemeClr val="dk1"/>
              </a:buClr>
              <a:buSzPts val="2796"/>
              <a:buNone/>
              <a:defRPr sz="2796">
                <a:solidFill>
                  <a:schemeClr val="dk1"/>
                </a:solidFill>
              </a:defRPr>
            </a:lvl7pPr>
            <a:lvl8pPr lvl="7" rtl="0">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 Opening title →">
  <p:cSld name="CUSTOM_21_2">
    <p:bg>
      <p:bgPr>
        <a:solidFill>
          <a:schemeClr val="accent5"/>
        </a:solidFill>
        <a:effectLst/>
      </p:bgPr>
    </p:bg>
    <p:spTree>
      <p:nvGrpSpPr>
        <p:cNvPr id="1" name="Shape 36"/>
        <p:cNvGrpSpPr/>
        <p:nvPr/>
      </p:nvGrpSpPr>
      <p:grpSpPr>
        <a:xfrm>
          <a:off x="0" y="0"/>
          <a:ext cx="0" cy="0"/>
          <a:chOff x="0" y="0"/>
          <a:chExt cx="0" cy="0"/>
        </a:xfrm>
      </p:grpSpPr>
      <p:sp>
        <p:nvSpPr>
          <p:cNvPr id="37" name="Google Shape;37;p8"/>
          <p:cNvSpPr txBox="1"/>
          <p:nvPr/>
        </p:nvSpPr>
        <p:spPr>
          <a:xfrm>
            <a:off x="2577575" y="0"/>
            <a:ext cx="6228000" cy="51435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7200" b="1">
                <a:solidFill>
                  <a:srgbClr val="FFFFFF"/>
                </a:solidFill>
                <a:highlight>
                  <a:srgbClr val="191919"/>
                </a:highlight>
              </a:rPr>
              <a:t>Opening title</a:t>
            </a:r>
            <a:endParaRPr sz="7200" b="1">
              <a:solidFill>
                <a:srgbClr val="FFFFFF"/>
              </a:solidFill>
              <a:highlight>
                <a:srgbClr val="191919"/>
              </a:highlight>
            </a:endParaRPr>
          </a:p>
        </p:txBody>
      </p:sp>
      <p:sp>
        <p:nvSpPr>
          <p:cNvPr id="38" name="Google Shape;38;p8"/>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p:nvPr/>
        </p:nvSpPr>
        <p:spPr>
          <a:xfrm>
            <a:off x="-387975" y="41666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5.1 Text - 1 column, black">
  <p:cSld name="CUSTOM_23_1_1_1_1_3_2">
    <p:bg>
      <p:bgPr>
        <a:solidFill>
          <a:schemeClr val="dk1"/>
        </a:solidFill>
        <a:effectLst/>
      </p:bgPr>
    </p:bg>
    <p:spTree>
      <p:nvGrpSpPr>
        <p:cNvPr id="1" name="Shape 268"/>
        <p:cNvGrpSpPr/>
        <p:nvPr/>
      </p:nvGrpSpPr>
      <p:grpSpPr>
        <a:xfrm>
          <a:off x="0" y="0"/>
          <a:ext cx="0" cy="0"/>
          <a:chOff x="0" y="0"/>
          <a:chExt cx="0" cy="0"/>
        </a:xfrm>
      </p:grpSpPr>
      <p:sp>
        <p:nvSpPr>
          <p:cNvPr id="269" name="Google Shape;269;p39"/>
          <p:cNvSpPr txBox="1">
            <a:spLocks noGrp="1"/>
          </p:cNvSpPr>
          <p:nvPr>
            <p:ph type="body" idx="1"/>
          </p:nvPr>
        </p:nvSpPr>
        <p:spPr>
          <a:xfrm>
            <a:off x="338325" y="1095050"/>
            <a:ext cx="8467200" cy="3278700"/>
          </a:xfrm>
          <a:prstGeom prst="rect">
            <a:avLst/>
          </a:prstGeom>
        </p:spPr>
        <p:txBody>
          <a:bodyPr spcFirstLastPara="1" wrap="square" lIns="0" tIns="0" rIns="0" bIns="0" anchor="t" anchorCtr="0">
            <a:normAutofit/>
          </a:bodyPr>
          <a:lstStyle>
            <a:lvl1pPr marL="457200" lvl="0" indent="-342900">
              <a:lnSpc>
                <a:spcPct val="115000"/>
              </a:lnSpc>
              <a:spcBef>
                <a:spcPts val="0"/>
              </a:spcBef>
              <a:spcAft>
                <a:spcPts val="0"/>
              </a:spcAft>
              <a:buClr>
                <a:schemeClr val="accent1"/>
              </a:buClr>
              <a:buSzPts val="1800"/>
              <a:buChar char="●"/>
              <a:defRPr sz="1800">
                <a:solidFill>
                  <a:schemeClr val="lt1"/>
                </a:solidFill>
              </a:defRPr>
            </a:lvl1pPr>
            <a:lvl2pPr marL="914400" lvl="1" indent="-317500">
              <a:lnSpc>
                <a:spcPct val="115000"/>
              </a:lnSpc>
              <a:spcBef>
                <a:spcPts val="800"/>
              </a:spcBef>
              <a:spcAft>
                <a:spcPts val="0"/>
              </a:spcAft>
              <a:buClr>
                <a:schemeClr val="accent1"/>
              </a:buClr>
              <a:buSzPts val="1400"/>
              <a:buChar char="○"/>
              <a:defRPr>
                <a:solidFill>
                  <a:schemeClr val="lt1"/>
                </a:solidFill>
              </a:defRPr>
            </a:lvl2pPr>
            <a:lvl3pPr marL="1371600" lvl="2" indent="-304800">
              <a:lnSpc>
                <a:spcPct val="115000"/>
              </a:lnSpc>
              <a:spcBef>
                <a:spcPts val="400"/>
              </a:spcBef>
              <a:spcAft>
                <a:spcPts val="0"/>
              </a:spcAft>
              <a:buClr>
                <a:schemeClr val="lt1"/>
              </a:buClr>
              <a:buSzPts val="1200"/>
              <a:buChar char="■"/>
              <a:defRPr sz="1200">
                <a:solidFill>
                  <a:schemeClr val="lt1"/>
                </a:solidFill>
              </a:defRPr>
            </a:lvl3pPr>
            <a:lvl4pPr marL="1828800" lvl="3" indent="-292100">
              <a:lnSpc>
                <a:spcPct val="115000"/>
              </a:lnSpc>
              <a:spcBef>
                <a:spcPts val="400"/>
              </a:spcBef>
              <a:spcAft>
                <a:spcPts val="0"/>
              </a:spcAft>
              <a:buClr>
                <a:schemeClr val="lt1"/>
              </a:buClr>
              <a:buSzPts val="1000"/>
              <a:buChar char="●"/>
              <a:defRPr sz="1000">
                <a:solidFill>
                  <a:schemeClr val="lt1"/>
                </a:solidFill>
              </a:defRPr>
            </a:lvl4pPr>
            <a:lvl5pPr marL="2286000" lvl="4" indent="-292100">
              <a:lnSpc>
                <a:spcPct val="115000"/>
              </a:lnSpc>
              <a:spcBef>
                <a:spcPts val="400"/>
              </a:spcBef>
              <a:spcAft>
                <a:spcPts val="0"/>
              </a:spcAft>
              <a:buClr>
                <a:schemeClr val="lt1"/>
              </a:buClr>
              <a:buSzPts val="1000"/>
              <a:buChar char="○"/>
              <a:defRPr sz="1000">
                <a:solidFill>
                  <a:schemeClr val="lt1"/>
                </a:solidFill>
              </a:defRPr>
            </a:lvl5pPr>
            <a:lvl6pPr marL="2743200" lvl="5" indent="-292100">
              <a:lnSpc>
                <a:spcPct val="115000"/>
              </a:lnSpc>
              <a:spcBef>
                <a:spcPts val="400"/>
              </a:spcBef>
              <a:spcAft>
                <a:spcPts val="0"/>
              </a:spcAft>
              <a:buClr>
                <a:schemeClr val="lt1"/>
              </a:buClr>
              <a:buSzPts val="1000"/>
              <a:buChar char="■"/>
              <a:defRPr sz="1000">
                <a:solidFill>
                  <a:schemeClr val="lt1"/>
                </a:solidFill>
              </a:defRPr>
            </a:lvl6pPr>
            <a:lvl7pPr marL="3200400" lvl="6" indent="-292100">
              <a:lnSpc>
                <a:spcPct val="115000"/>
              </a:lnSpc>
              <a:spcBef>
                <a:spcPts val="400"/>
              </a:spcBef>
              <a:spcAft>
                <a:spcPts val="0"/>
              </a:spcAft>
              <a:buClr>
                <a:schemeClr val="lt1"/>
              </a:buClr>
              <a:buSzPts val="1000"/>
              <a:buChar char="●"/>
              <a:defRPr sz="1000">
                <a:solidFill>
                  <a:schemeClr val="lt1"/>
                </a:solidFill>
              </a:defRPr>
            </a:lvl7pPr>
            <a:lvl8pPr marL="3657600" lvl="7" indent="-292100">
              <a:lnSpc>
                <a:spcPct val="115000"/>
              </a:lnSpc>
              <a:spcBef>
                <a:spcPts val="400"/>
              </a:spcBef>
              <a:spcAft>
                <a:spcPts val="0"/>
              </a:spcAft>
              <a:buClr>
                <a:schemeClr val="lt1"/>
              </a:buClr>
              <a:buSzPts val="1000"/>
              <a:buChar char="○"/>
              <a:defRPr sz="1000">
                <a:solidFill>
                  <a:schemeClr val="lt1"/>
                </a:solidFill>
              </a:defRPr>
            </a:lvl8pPr>
            <a:lvl9pPr marL="4114800" lvl="8" indent="-292100">
              <a:lnSpc>
                <a:spcPct val="115000"/>
              </a:lnSpc>
              <a:spcBef>
                <a:spcPts val="400"/>
              </a:spcBef>
              <a:spcAft>
                <a:spcPts val="400"/>
              </a:spcAft>
              <a:buClr>
                <a:schemeClr val="lt1"/>
              </a:buClr>
              <a:buSzPts val="1000"/>
              <a:buChar char="■"/>
              <a:defRPr sz="1000">
                <a:solidFill>
                  <a:schemeClr val="lt1"/>
                </a:solidFill>
              </a:defRPr>
            </a:lvl9pPr>
          </a:lstStyle>
          <a:p>
            <a:endParaRPr/>
          </a:p>
        </p:txBody>
      </p:sp>
      <p:sp>
        <p:nvSpPr>
          <p:cNvPr id="270" name="Google Shape;270;p39"/>
          <p:cNvSpPr txBox="1">
            <a:spLocks noGrp="1"/>
          </p:cNvSpPr>
          <p:nvPr>
            <p:ph type="title"/>
          </p:nvPr>
        </p:nvSpPr>
        <p:spPr>
          <a:xfrm>
            <a:off x="336188" y="320050"/>
            <a:ext cx="8467200" cy="404100"/>
          </a:xfrm>
          <a:prstGeom prst="rect">
            <a:avLst/>
          </a:prstGeom>
        </p:spPr>
        <p:txBody>
          <a:bodyPr spcFirstLastPara="1" wrap="square" lIns="0" tIns="0" rIns="0" bIns="0" anchor="t" anchorCtr="0">
            <a:normAutofit/>
          </a:bodyPr>
          <a:lstStyle>
            <a:lvl1pPr lvl="0">
              <a:lnSpc>
                <a:spcPct val="85000"/>
              </a:lnSpc>
              <a:spcBef>
                <a:spcPts val="0"/>
              </a:spcBef>
              <a:spcAft>
                <a:spcPts val="0"/>
              </a:spcAft>
              <a:buClr>
                <a:schemeClr val="lt1"/>
              </a:buClr>
              <a:buSzPts val="3000"/>
              <a:buNone/>
              <a:defRPr sz="3000" b="1">
                <a:solidFill>
                  <a:schemeClr val="lt1"/>
                </a:solidFill>
              </a:defRPr>
            </a:lvl1pPr>
            <a:lvl2pPr lvl="1">
              <a:lnSpc>
                <a:spcPct val="85000"/>
              </a:lnSpc>
              <a:spcBef>
                <a:spcPts val="0"/>
              </a:spcBef>
              <a:spcAft>
                <a:spcPts val="0"/>
              </a:spcAft>
              <a:buClr>
                <a:schemeClr val="lt1"/>
              </a:buClr>
              <a:buSzPts val="2796"/>
              <a:buNone/>
              <a:defRPr sz="2796" u="sng">
                <a:solidFill>
                  <a:schemeClr val="lt1"/>
                </a:solidFill>
              </a:defRPr>
            </a:lvl2pPr>
            <a:lvl3pPr lvl="2">
              <a:lnSpc>
                <a:spcPct val="85000"/>
              </a:lnSpc>
              <a:spcBef>
                <a:spcPts val="0"/>
              </a:spcBef>
              <a:spcAft>
                <a:spcPts val="0"/>
              </a:spcAft>
              <a:buClr>
                <a:schemeClr val="lt1"/>
              </a:buClr>
              <a:buSzPts val="2796"/>
              <a:buNone/>
              <a:defRPr sz="2796" u="sng">
                <a:solidFill>
                  <a:schemeClr val="lt1"/>
                </a:solidFill>
              </a:defRPr>
            </a:lvl3pPr>
            <a:lvl4pPr lvl="3">
              <a:lnSpc>
                <a:spcPct val="85000"/>
              </a:lnSpc>
              <a:spcBef>
                <a:spcPts val="0"/>
              </a:spcBef>
              <a:spcAft>
                <a:spcPts val="0"/>
              </a:spcAft>
              <a:buClr>
                <a:schemeClr val="lt1"/>
              </a:buClr>
              <a:buSzPts val="2796"/>
              <a:buNone/>
              <a:defRPr sz="2796" u="sng">
                <a:solidFill>
                  <a:schemeClr val="lt1"/>
                </a:solidFill>
              </a:defRPr>
            </a:lvl4pPr>
            <a:lvl5pPr lvl="4">
              <a:lnSpc>
                <a:spcPct val="85000"/>
              </a:lnSpc>
              <a:spcBef>
                <a:spcPts val="0"/>
              </a:spcBef>
              <a:spcAft>
                <a:spcPts val="0"/>
              </a:spcAft>
              <a:buClr>
                <a:schemeClr val="lt1"/>
              </a:buClr>
              <a:buSzPts val="2796"/>
              <a:buNone/>
              <a:defRPr sz="2796" u="sng">
                <a:solidFill>
                  <a:schemeClr val="lt1"/>
                </a:solidFill>
              </a:defRPr>
            </a:lvl5pPr>
            <a:lvl6pPr lvl="5">
              <a:lnSpc>
                <a:spcPct val="85000"/>
              </a:lnSpc>
              <a:spcBef>
                <a:spcPts val="0"/>
              </a:spcBef>
              <a:spcAft>
                <a:spcPts val="0"/>
              </a:spcAft>
              <a:buClr>
                <a:schemeClr val="lt1"/>
              </a:buClr>
              <a:buSzPts val="2796"/>
              <a:buNone/>
              <a:defRPr sz="2796" u="sng">
                <a:solidFill>
                  <a:schemeClr val="lt1"/>
                </a:solidFill>
              </a:defRPr>
            </a:lvl6pPr>
            <a:lvl7pPr lvl="6">
              <a:lnSpc>
                <a:spcPct val="85000"/>
              </a:lnSpc>
              <a:spcBef>
                <a:spcPts val="0"/>
              </a:spcBef>
              <a:spcAft>
                <a:spcPts val="0"/>
              </a:spcAft>
              <a:buClr>
                <a:schemeClr val="lt1"/>
              </a:buClr>
              <a:buSzPts val="2796"/>
              <a:buNone/>
              <a:defRPr sz="2796" u="sng">
                <a:solidFill>
                  <a:schemeClr val="lt1"/>
                </a:solidFill>
              </a:defRPr>
            </a:lvl7pPr>
            <a:lvl8pPr lvl="7">
              <a:lnSpc>
                <a:spcPct val="85000"/>
              </a:lnSpc>
              <a:spcBef>
                <a:spcPts val="0"/>
              </a:spcBef>
              <a:spcAft>
                <a:spcPts val="0"/>
              </a:spcAft>
              <a:buClr>
                <a:schemeClr val="lt1"/>
              </a:buClr>
              <a:buSzPts val="2796"/>
              <a:buNone/>
              <a:defRPr sz="2796" u="sng">
                <a:solidFill>
                  <a:schemeClr val="lt1"/>
                </a:solidFill>
              </a:defRPr>
            </a:lvl8pPr>
            <a:lvl9pPr lvl="8">
              <a:lnSpc>
                <a:spcPct val="85000"/>
              </a:lnSpc>
              <a:spcBef>
                <a:spcPts val="0"/>
              </a:spcBef>
              <a:spcAft>
                <a:spcPts val="0"/>
              </a:spcAft>
              <a:buClr>
                <a:schemeClr val="lt1"/>
              </a:buClr>
              <a:buSzPts val="2796"/>
              <a:buNone/>
              <a:defRPr sz="2796" u="sng">
                <a:solidFill>
                  <a:schemeClr val="lt1"/>
                </a:solidFill>
              </a:defRPr>
            </a:lvl9pPr>
          </a:lstStyle>
          <a:p>
            <a:endParaRPr/>
          </a:p>
        </p:txBody>
      </p:sp>
      <p:sp>
        <p:nvSpPr>
          <p:cNvPr id="271" name="Google Shape;271;p39"/>
          <p:cNvSpPr txBox="1">
            <a:spLocks noGrp="1"/>
          </p:cNvSpPr>
          <p:nvPr>
            <p:ph type="subTitle" idx="2"/>
          </p:nvPr>
        </p:nvSpPr>
        <p:spPr>
          <a:xfrm>
            <a:off x="335763" y="724150"/>
            <a:ext cx="8467200" cy="1683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accent1"/>
              </a:buClr>
              <a:buSzPts val="1200"/>
              <a:buNone/>
              <a:defRPr sz="1200" b="1">
                <a:solidFill>
                  <a:schemeClr val="accent1"/>
                </a:solidFill>
              </a:defRPr>
            </a:lvl1pPr>
            <a:lvl2pPr lvl="1">
              <a:lnSpc>
                <a:spcPct val="90000"/>
              </a:lnSpc>
              <a:spcBef>
                <a:spcPts val="0"/>
              </a:spcBef>
              <a:spcAft>
                <a:spcPts val="0"/>
              </a:spcAft>
              <a:buClr>
                <a:schemeClr val="lt1"/>
              </a:buClr>
              <a:buSzPts val="1200"/>
              <a:buNone/>
              <a:defRPr sz="1200">
                <a:solidFill>
                  <a:schemeClr val="lt1"/>
                </a:solidFill>
                <a:highlight>
                  <a:schemeClr val="dk1"/>
                </a:highlight>
              </a:defRPr>
            </a:lvl2pPr>
            <a:lvl3pPr lvl="2">
              <a:lnSpc>
                <a:spcPct val="90000"/>
              </a:lnSpc>
              <a:spcBef>
                <a:spcPts val="0"/>
              </a:spcBef>
              <a:spcAft>
                <a:spcPts val="0"/>
              </a:spcAft>
              <a:buClr>
                <a:schemeClr val="lt1"/>
              </a:buClr>
              <a:buSzPts val="1200"/>
              <a:buNone/>
              <a:defRPr>
                <a:solidFill>
                  <a:schemeClr val="lt1"/>
                </a:solidFill>
                <a:highlight>
                  <a:schemeClr val="dk1"/>
                </a:highlight>
              </a:defRPr>
            </a:lvl3pPr>
            <a:lvl4pPr lvl="3">
              <a:lnSpc>
                <a:spcPct val="90000"/>
              </a:lnSpc>
              <a:spcBef>
                <a:spcPts val="0"/>
              </a:spcBef>
              <a:spcAft>
                <a:spcPts val="0"/>
              </a:spcAft>
              <a:buClr>
                <a:schemeClr val="lt1"/>
              </a:buClr>
              <a:buSzPts val="1200"/>
              <a:buNone/>
              <a:defRPr sz="1200">
                <a:solidFill>
                  <a:schemeClr val="lt1"/>
                </a:solidFill>
                <a:highlight>
                  <a:schemeClr val="dk1"/>
                </a:highlight>
              </a:defRPr>
            </a:lvl4pPr>
            <a:lvl5pPr lvl="4">
              <a:lnSpc>
                <a:spcPct val="90000"/>
              </a:lnSpc>
              <a:spcBef>
                <a:spcPts val="0"/>
              </a:spcBef>
              <a:spcAft>
                <a:spcPts val="0"/>
              </a:spcAft>
              <a:buClr>
                <a:schemeClr val="lt1"/>
              </a:buClr>
              <a:buSzPts val="1200"/>
              <a:buNone/>
              <a:defRPr sz="1200">
                <a:solidFill>
                  <a:schemeClr val="lt1"/>
                </a:solidFill>
                <a:highlight>
                  <a:schemeClr val="dk1"/>
                </a:highlight>
              </a:defRPr>
            </a:lvl5pPr>
            <a:lvl6pPr lvl="5">
              <a:lnSpc>
                <a:spcPct val="90000"/>
              </a:lnSpc>
              <a:spcBef>
                <a:spcPts val="0"/>
              </a:spcBef>
              <a:spcAft>
                <a:spcPts val="0"/>
              </a:spcAft>
              <a:buClr>
                <a:schemeClr val="lt1"/>
              </a:buClr>
              <a:buSzPts val="1200"/>
              <a:buNone/>
              <a:defRPr sz="1200">
                <a:solidFill>
                  <a:schemeClr val="lt1"/>
                </a:solidFill>
                <a:highlight>
                  <a:schemeClr val="dk1"/>
                </a:highlight>
              </a:defRPr>
            </a:lvl6pPr>
            <a:lvl7pPr lvl="6">
              <a:lnSpc>
                <a:spcPct val="90000"/>
              </a:lnSpc>
              <a:spcBef>
                <a:spcPts val="0"/>
              </a:spcBef>
              <a:spcAft>
                <a:spcPts val="0"/>
              </a:spcAft>
              <a:buClr>
                <a:schemeClr val="lt1"/>
              </a:buClr>
              <a:buSzPts val="1200"/>
              <a:buNone/>
              <a:defRPr sz="1200">
                <a:solidFill>
                  <a:schemeClr val="lt1"/>
                </a:solidFill>
                <a:highlight>
                  <a:schemeClr val="dk1"/>
                </a:highlight>
              </a:defRPr>
            </a:lvl7pPr>
            <a:lvl8pPr lvl="7">
              <a:lnSpc>
                <a:spcPct val="90000"/>
              </a:lnSpc>
              <a:spcBef>
                <a:spcPts val="0"/>
              </a:spcBef>
              <a:spcAft>
                <a:spcPts val="0"/>
              </a:spcAft>
              <a:buClr>
                <a:schemeClr val="lt1"/>
              </a:buClr>
              <a:buSzPts val="1200"/>
              <a:buNone/>
              <a:defRPr sz="1200">
                <a:solidFill>
                  <a:schemeClr val="lt1"/>
                </a:solidFill>
                <a:highlight>
                  <a:schemeClr val="dk1"/>
                </a:highlight>
              </a:defRPr>
            </a:lvl8pPr>
            <a:lvl9pPr lvl="8">
              <a:lnSpc>
                <a:spcPct val="90000"/>
              </a:lnSpc>
              <a:spcBef>
                <a:spcPts val="0"/>
              </a:spcBef>
              <a:spcAft>
                <a:spcPts val="0"/>
              </a:spcAft>
              <a:buClr>
                <a:schemeClr val="lt1"/>
              </a:buClr>
              <a:buSzPts val="1200"/>
              <a:buNone/>
              <a:defRPr sz="1200">
                <a:solidFill>
                  <a:schemeClr val="lt1"/>
                </a:solidFill>
                <a:highlight>
                  <a:schemeClr val="dk1"/>
                </a:highlight>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5.1 Text - 1 column, black, with logo">
  <p:cSld name="CUSTOM_23_1_1_1_1_3_1">
    <p:bg>
      <p:bgPr>
        <a:solidFill>
          <a:schemeClr val="dk1"/>
        </a:solidFill>
        <a:effectLst/>
      </p:bgPr>
    </p:bg>
    <p:spTree>
      <p:nvGrpSpPr>
        <p:cNvPr id="1" name="Shape 272"/>
        <p:cNvGrpSpPr/>
        <p:nvPr/>
      </p:nvGrpSpPr>
      <p:grpSpPr>
        <a:xfrm>
          <a:off x="0" y="0"/>
          <a:ext cx="0" cy="0"/>
          <a:chOff x="0" y="0"/>
          <a:chExt cx="0" cy="0"/>
        </a:xfrm>
      </p:grpSpPr>
      <p:pic>
        <p:nvPicPr>
          <p:cNvPr id="273" name="Google Shape;273;p40"/>
          <p:cNvPicPr preferRelativeResize="0"/>
          <p:nvPr/>
        </p:nvPicPr>
        <p:blipFill rotWithShape="1">
          <a:blip r:embed="rId2">
            <a:alphaModFix/>
          </a:blip>
          <a:srcRect l="7060" t="13180" r="5884" b="8919"/>
          <a:stretch/>
        </p:blipFill>
        <p:spPr>
          <a:xfrm>
            <a:off x="8146075" y="4529400"/>
            <a:ext cx="769574" cy="400824"/>
          </a:xfrm>
          <a:prstGeom prst="rect">
            <a:avLst/>
          </a:prstGeom>
          <a:noFill/>
          <a:ln>
            <a:noFill/>
          </a:ln>
        </p:spPr>
      </p:pic>
      <p:sp>
        <p:nvSpPr>
          <p:cNvPr id="274" name="Google Shape;274;p40"/>
          <p:cNvSpPr txBox="1">
            <a:spLocks noGrp="1"/>
          </p:cNvSpPr>
          <p:nvPr>
            <p:ph type="body" idx="1"/>
          </p:nvPr>
        </p:nvSpPr>
        <p:spPr>
          <a:xfrm>
            <a:off x="338613" y="1095050"/>
            <a:ext cx="8467200" cy="3278700"/>
          </a:xfrm>
          <a:prstGeom prst="rect">
            <a:avLst/>
          </a:prstGeom>
        </p:spPr>
        <p:txBody>
          <a:bodyPr spcFirstLastPara="1" wrap="square" lIns="0" tIns="0" rIns="0" bIns="0" anchor="t" anchorCtr="0">
            <a:normAutofit/>
          </a:bodyPr>
          <a:lstStyle>
            <a:lvl1pPr marL="457200" lvl="0" indent="-342900">
              <a:lnSpc>
                <a:spcPct val="115000"/>
              </a:lnSpc>
              <a:spcBef>
                <a:spcPts val="0"/>
              </a:spcBef>
              <a:spcAft>
                <a:spcPts val="0"/>
              </a:spcAft>
              <a:buClr>
                <a:schemeClr val="accent1"/>
              </a:buClr>
              <a:buSzPts val="1800"/>
              <a:buChar char="●"/>
              <a:defRPr sz="1800">
                <a:solidFill>
                  <a:schemeClr val="lt1"/>
                </a:solidFill>
              </a:defRPr>
            </a:lvl1pPr>
            <a:lvl2pPr marL="914400" lvl="1" indent="-317500">
              <a:lnSpc>
                <a:spcPct val="115000"/>
              </a:lnSpc>
              <a:spcBef>
                <a:spcPts val="800"/>
              </a:spcBef>
              <a:spcAft>
                <a:spcPts val="0"/>
              </a:spcAft>
              <a:buClr>
                <a:schemeClr val="accent1"/>
              </a:buClr>
              <a:buSzPts val="1400"/>
              <a:buChar char="○"/>
              <a:defRPr>
                <a:solidFill>
                  <a:schemeClr val="lt1"/>
                </a:solidFill>
              </a:defRPr>
            </a:lvl2pPr>
            <a:lvl3pPr marL="1371600" lvl="2" indent="-304800">
              <a:lnSpc>
                <a:spcPct val="115000"/>
              </a:lnSpc>
              <a:spcBef>
                <a:spcPts val="400"/>
              </a:spcBef>
              <a:spcAft>
                <a:spcPts val="0"/>
              </a:spcAft>
              <a:buClr>
                <a:schemeClr val="lt1"/>
              </a:buClr>
              <a:buSzPts val="1200"/>
              <a:buChar char="■"/>
              <a:defRPr sz="1200">
                <a:solidFill>
                  <a:schemeClr val="lt1"/>
                </a:solidFill>
              </a:defRPr>
            </a:lvl3pPr>
            <a:lvl4pPr marL="1828800" lvl="3" indent="-292100">
              <a:lnSpc>
                <a:spcPct val="115000"/>
              </a:lnSpc>
              <a:spcBef>
                <a:spcPts val="400"/>
              </a:spcBef>
              <a:spcAft>
                <a:spcPts val="0"/>
              </a:spcAft>
              <a:buClr>
                <a:schemeClr val="lt1"/>
              </a:buClr>
              <a:buSzPts val="1000"/>
              <a:buChar char="●"/>
              <a:defRPr sz="1000">
                <a:solidFill>
                  <a:schemeClr val="lt1"/>
                </a:solidFill>
              </a:defRPr>
            </a:lvl4pPr>
            <a:lvl5pPr marL="2286000" lvl="4" indent="-292100">
              <a:lnSpc>
                <a:spcPct val="115000"/>
              </a:lnSpc>
              <a:spcBef>
                <a:spcPts val="400"/>
              </a:spcBef>
              <a:spcAft>
                <a:spcPts val="0"/>
              </a:spcAft>
              <a:buClr>
                <a:schemeClr val="lt1"/>
              </a:buClr>
              <a:buSzPts val="1000"/>
              <a:buChar char="○"/>
              <a:defRPr sz="1000">
                <a:solidFill>
                  <a:schemeClr val="lt1"/>
                </a:solidFill>
              </a:defRPr>
            </a:lvl5pPr>
            <a:lvl6pPr marL="2743200" lvl="5" indent="-292100">
              <a:lnSpc>
                <a:spcPct val="115000"/>
              </a:lnSpc>
              <a:spcBef>
                <a:spcPts val="400"/>
              </a:spcBef>
              <a:spcAft>
                <a:spcPts val="0"/>
              </a:spcAft>
              <a:buClr>
                <a:schemeClr val="lt1"/>
              </a:buClr>
              <a:buSzPts val="1000"/>
              <a:buChar char="■"/>
              <a:defRPr sz="1000">
                <a:solidFill>
                  <a:schemeClr val="lt1"/>
                </a:solidFill>
              </a:defRPr>
            </a:lvl6pPr>
            <a:lvl7pPr marL="3200400" lvl="6" indent="-292100">
              <a:lnSpc>
                <a:spcPct val="115000"/>
              </a:lnSpc>
              <a:spcBef>
                <a:spcPts val="400"/>
              </a:spcBef>
              <a:spcAft>
                <a:spcPts val="0"/>
              </a:spcAft>
              <a:buClr>
                <a:schemeClr val="lt1"/>
              </a:buClr>
              <a:buSzPts val="1000"/>
              <a:buChar char="●"/>
              <a:defRPr sz="1000">
                <a:solidFill>
                  <a:schemeClr val="lt1"/>
                </a:solidFill>
              </a:defRPr>
            </a:lvl7pPr>
            <a:lvl8pPr marL="3657600" lvl="7" indent="-292100">
              <a:lnSpc>
                <a:spcPct val="115000"/>
              </a:lnSpc>
              <a:spcBef>
                <a:spcPts val="400"/>
              </a:spcBef>
              <a:spcAft>
                <a:spcPts val="0"/>
              </a:spcAft>
              <a:buClr>
                <a:schemeClr val="lt1"/>
              </a:buClr>
              <a:buSzPts val="1000"/>
              <a:buChar char="○"/>
              <a:defRPr sz="1000">
                <a:solidFill>
                  <a:schemeClr val="lt1"/>
                </a:solidFill>
              </a:defRPr>
            </a:lvl8pPr>
            <a:lvl9pPr marL="4114800" lvl="8" indent="-292100">
              <a:lnSpc>
                <a:spcPct val="115000"/>
              </a:lnSpc>
              <a:spcBef>
                <a:spcPts val="400"/>
              </a:spcBef>
              <a:spcAft>
                <a:spcPts val="400"/>
              </a:spcAft>
              <a:buClr>
                <a:schemeClr val="lt1"/>
              </a:buClr>
              <a:buSzPts val="1000"/>
              <a:buChar char="■"/>
              <a:defRPr sz="1000">
                <a:solidFill>
                  <a:schemeClr val="lt1"/>
                </a:solidFill>
              </a:defRPr>
            </a:lvl9pPr>
          </a:lstStyle>
          <a:p>
            <a:endParaRPr/>
          </a:p>
        </p:txBody>
      </p:sp>
      <p:sp>
        <p:nvSpPr>
          <p:cNvPr id="275" name="Google Shape;275;p40"/>
          <p:cNvSpPr txBox="1">
            <a:spLocks noGrp="1"/>
          </p:cNvSpPr>
          <p:nvPr>
            <p:ph type="title"/>
          </p:nvPr>
        </p:nvSpPr>
        <p:spPr>
          <a:xfrm>
            <a:off x="336188" y="320050"/>
            <a:ext cx="8467200" cy="404100"/>
          </a:xfrm>
          <a:prstGeom prst="rect">
            <a:avLst/>
          </a:prstGeom>
        </p:spPr>
        <p:txBody>
          <a:bodyPr spcFirstLastPara="1" wrap="square" lIns="0" tIns="0" rIns="0" bIns="0" anchor="t" anchorCtr="0">
            <a:spAutoFit/>
          </a:bodyPr>
          <a:lstStyle>
            <a:lvl1pPr lvl="0">
              <a:lnSpc>
                <a:spcPct val="85000"/>
              </a:lnSpc>
              <a:spcBef>
                <a:spcPts val="0"/>
              </a:spcBef>
              <a:spcAft>
                <a:spcPts val="0"/>
              </a:spcAft>
              <a:buClr>
                <a:schemeClr val="lt1"/>
              </a:buClr>
              <a:buSzPts val="3000"/>
              <a:buNone/>
              <a:defRPr sz="3000" b="1">
                <a:solidFill>
                  <a:schemeClr val="lt1"/>
                </a:solidFill>
              </a:defRPr>
            </a:lvl1pPr>
            <a:lvl2pPr lvl="1">
              <a:lnSpc>
                <a:spcPct val="85000"/>
              </a:lnSpc>
              <a:spcBef>
                <a:spcPts val="0"/>
              </a:spcBef>
              <a:spcAft>
                <a:spcPts val="0"/>
              </a:spcAft>
              <a:buClr>
                <a:schemeClr val="lt1"/>
              </a:buClr>
              <a:buSzPts val="2796"/>
              <a:buNone/>
              <a:defRPr sz="2796" u="sng">
                <a:solidFill>
                  <a:schemeClr val="lt1"/>
                </a:solidFill>
              </a:defRPr>
            </a:lvl2pPr>
            <a:lvl3pPr lvl="2">
              <a:lnSpc>
                <a:spcPct val="85000"/>
              </a:lnSpc>
              <a:spcBef>
                <a:spcPts val="0"/>
              </a:spcBef>
              <a:spcAft>
                <a:spcPts val="0"/>
              </a:spcAft>
              <a:buClr>
                <a:schemeClr val="lt1"/>
              </a:buClr>
              <a:buSzPts val="2796"/>
              <a:buNone/>
              <a:defRPr sz="2796" u="sng">
                <a:solidFill>
                  <a:schemeClr val="lt1"/>
                </a:solidFill>
              </a:defRPr>
            </a:lvl3pPr>
            <a:lvl4pPr lvl="3">
              <a:lnSpc>
                <a:spcPct val="85000"/>
              </a:lnSpc>
              <a:spcBef>
                <a:spcPts val="0"/>
              </a:spcBef>
              <a:spcAft>
                <a:spcPts val="0"/>
              </a:spcAft>
              <a:buClr>
                <a:schemeClr val="lt1"/>
              </a:buClr>
              <a:buSzPts val="2796"/>
              <a:buNone/>
              <a:defRPr sz="2796" u="sng">
                <a:solidFill>
                  <a:schemeClr val="lt1"/>
                </a:solidFill>
              </a:defRPr>
            </a:lvl4pPr>
            <a:lvl5pPr lvl="4">
              <a:lnSpc>
                <a:spcPct val="85000"/>
              </a:lnSpc>
              <a:spcBef>
                <a:spcPts val="0"/>
              </a:spcBef>
              <a:spcAft>
                <a:spcPts val="0"/>
              </a:spcAft>
              <a:buClr>
                <a:schemeClr val="lt1"/>
              </a:buClr>
              <a:buSzPts val="2796"/>
              <a:buNone/>
              <a:defRPr sz="2796" u="sng">
                <a:solidFill>
                  <a:schemeClr val="lt1"/>
                </a:solidFill>
              </a:defRPr>
            </a:lvl5pPr>
            <a:lvl6pPr lvl="5">
              <a:lnSpc>
                <a:spcPct val="85000"/>
              </a:lnSpc>
              <a:spcBef>
                <a:spcPts val="0"/>
              </a:spcBef>
              <a:spcAft>
                <a:spcPts val="0"/>
              </a:spcAft>
              <a:buClr>
                <a:schemeClr val="lt1"/>
              </a:buClr>
              <a:buSzPts val="2796"/>
              <a:buNone/>
              <a:defRPr sz="2796" u="sng">
                <a:solidFill>
                  <a:schemeClr val="lt1"/>
                </a:solidFill>
              </a:defRPr>
            </a:lvl6pPr>
            <a:lvl7pPr lvl="6">
              <a:lnSpc>
                <a:spcPct val="85000"/>
              </a:lnSpc>
              <a:spcBef>
                <a:spcPts val="0"/>
              </a:spcBef>
              <a:spcAft>
                <a:spcPts val="0"/>
              </a:spcAft>
              <a:buClr>
                <a:schemeClr val="lt1"/>
              </a:buClr>
              <a:buSzPts val="2796"/>
              <a:buNone/>
              <a:defRPr sz="2796" u="sng">
                <a:solidFill>
                  <a:schemeClr val="lt1"/>
                </a:solidFill>
              </a:defRPr>
            </a:lvl7pPr>
            <a:lvl8pPr lvl="7">
              <a:lnSpc>
                <a:spcPct val="85000"/>
              </a:lnSpc>
              <a:spcBef>
                <a:spcPts val="0"/>
              </a:spcBef>
              <a:spcAft>
                <a:spcPts val="0"/>
              </a:spcAft>
              <a:buClr>
                <a:schemeClr val="lt1"/>
              </a:buClr>
              <a:buSzPts val="2796"/>
              <a:buNone/>
              <a:defRPr sz="2796" u="sng">
                <a:solidFill>
                  <a:schemeClr val="lt1"/>
                </a:solidFill>
              </a:defRPr>
            </a:lvl8pPr>
            <a:lvl9pPr lvl="8">
              <a:lnSpc>
                <a:spcPct val="85000"/>
              </a:lnSpc>
              <a:spcBef>
                <a:spcPts val="0"/>
              </a:spcBef>
              <a:spcAft>
                <a:spcPts val="0"/>
              </a:spcAft>
              <a:buClr>
                <a:schemeClr val="lt1"/>
              </a:buClr>
              <a:buSzPts val="2796"/>
              <a:buNone/>
              <a:defRPr sz="2796" u="sng">
                <a:solidFill>
                  <a:schemeClr val="lt1"/>
                </a:solidFill>
              </a:defRPr>
            </a:lvl9pPr>
          </a:lstStyle>
          <a:p>
            <a:endParaRPr/>
          </a:p>
        </p:txBody>
      </p:sp>
      <p:sp>
        <p:nvSpPr>
          <p:cNvPr id="276" name="Google Shape;276;p40"/>
          <p:cNvSpPr txBox="1">
            <a:spLocks noGrp="1"/>
          </p:cNvSpPr>
          <p:nvPr>
            <p:ph type="subTitle" idx="2"/>
          </p:nvPr>
        </p:nvSpPr>
        <p:spPr>
          <a:xfrm>
            <a:off x="338613" y="154075"/>
            <a:ext cx="8467200" cy="1683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dk1"/>
              </a:buClr>
              <a:buSzPts val="1200"/>
              <a:buNone/>
              <a:defRPr sz="1200" b="1">
                <a:highlight>
                  <a:schemeClr val="accent1"/>
                </a:highlight>
              </a:defRPr>
            </a:lvl1pPr>
            <a:lvl2pPr lvl="1">
              <a:lnSpc>
                <a:spcPct val="90000"/>
              </a:lnSpc>
              <a:spcBef>
                <a:spcPts val="0"/>
              </a:spcBef>
              <a:spcAft>
                <a:spcPts val="0"/>
              </a:spcAft>
              <a:buClr>
                <a:schemeClr val="lt1"/>
              </a:buClr>
              <a:buSzPts val="1200"/>
              <a:buNone/>
              <a:defRPr sz="1200">
                <a:solidFill>
                  <a:schemeClr val="lt1"/>
                </a:solidFill>
                <a:highlight>
                  <a:schemeClr val="dk1"/>
                </a:highlight>
              </a:defRPr>
            </a:lvl2pPr>
            <a:lvl3pPr lvl="2">
              <a:lnSpc>
                <a:spcPct val="90000"/>
              </a:lnSpc>
              <a:spcBef>
                <a:spcPts val="0"/>
              </a:spcBef>
              <a:spcAft>
                <a:spcPts val="0"/>
              </a:spcAft>
              <a:buClr>
                <a:schemeClr val="lt1"/>
              </a:buClr>
              <a:buSzPts val="1200"/>
              <a:buNone/>
              <a:defRPr>
                <a:solidFill>
                  <a:schemeClr val="lt1"/>
                </a:solidFill>
                <a:highlight>
                  <a:schemeClr val="dk1"/>
                </a:highlight>
              </a:defRPr>
            </a:lvl3pPr>
            <a:lvl4pPr lvl="3">
              <a:lnSpc>
                <a:spcPct val="90000"/>
              </a:lnSpc>
              <a:spcBef>
                <a:spcPts val="0"/>
              </a:spcBef>
              <a:spcAft>
                <a:spcPts val="0"/>
              </a:spcAft>
              <a:buClr>
                <a:schemeClr val="lt1"/>
              </a:buClr>
              <a:buSzPts val="1200"/>
              <a:buNone/>
              <a:defRPr sz="1200">
                <a:solidFill>
                  <a:schemeClr val="lt1"/>
                </a:solidFill>
                <a:highlight>
                  <a:schemeClr val="dk1"/>
                </a:highlight>
              </a:defRPr>
            </a:lvl4pPr>
            <a:lvl5pPr lvl="4">
              <a:lnSpc>
                <a:spcPct val="90000"/>
              </a:lnSpc>
              <a:spcBef>
                <a:spcPts val="0"/>
              </a:spcBef>
              <a:spcAft>
                <a:spcPts val="0"/>
              </a:spcAft>
              <a:buClr>
                <a:schemeClr val="lt1"/>
              </a:buClr>
              <a:buSzPts val="1200"/>
              <a:buNone/>
              <a:defRPr sz="1200">
                <a:solidFill>
                  <a:schemeClr val="lt1"/>
                </a:solidFill>
                <a:highlight>
                  <a:schemeClr val="dk1"/>
                </a:highlight>
              </a:defRPr>
            </a:lvl5pPr>
            <a:lvl6pPr lvl="5">
              <a:lnSpc>
                <a:spcPct val="90000"/>
              </a:lnSpc>
              <a:spcBef>
                <a:spcPts val="0"/>
              </a:spcBef>
              <a:spcAft>
                <a:spcPts val="0"/>
              </a:spcAft>
              <a:buClr>
                <a:schemeClr val="lt1"/>
              </a:buClr>
              <a:buSzPts val="1200"/>
              <a:buNone/>
              <a:defRPr sz="1200">
                <a:solidFill>
                  <a:schemeClr val="lt1"/>
                </a:solidFill>
                <a:highlight>
                  <a:schemeClr val="dk1"/>
                </a:highlight>
              </a:defRPr>
            </a:lvl6pPr>
            <a:lvl7pPr lvl="6">
              <a:lnSpc>
                <a:spcPct val="90000"/>
              </a:lnSpc>
              <a:spcBef>
                <a:spcPts val="0"/>
              </a:spcBef>
              <a:spcAft>
                <a:spcPts val="0"/>
              </a:spcAft>
              <a:buClr>
                <a:schemeClr val="lt1"/>
              </a:buClr>
              <a:buSzPts val="1200"/>
              <a:buNone/>
              <a:defRPr sz="1200">
                <a:solidFill>
                  <a:schemeClr val="lt1"/>
                </a:solidFill>
                <a:highlight>
                  <a:schemeClr val="dk1"/>
                </a:highlight>
              </a:defRPr>
            </a:lvl7pPr>
            <a:lvl8pPr lvl="7">
              <a:lnSpc>
                <a:spcPct val="90000"/>
              </a:lnSpc>
              <a:spcBef>
                <a:spcPts val="0"/>
              </a:spcBef>
              <a:spcAft>
                <a:spcPts val="0"/>
              </a:spcAft>
              <a:buClr>
                <a:schemeClr val="lt1"/>
              </a:buClr>
              <a:buSzPts val="1200"/>
              <a:buNone/>
              <a:defRPr sz="1200">
                <a:solidFill>
                  <a:schemeClr val="lt1"/>
                </a:solidFill>
                <a:highlight>
                  <a:schemeClr val="dk1"/>
                </a:highlight>
              </a:defRPr>
            </a:lvl8pPr>
            <a:lvl9pPr lvl="8">
              <a:lnSpc>
                <a:spcPct val="90000"/>
              </a:lnSpc>
              <a:spcBef>
                <a:spcPts val="0"/>
              </a:spcBef>
              <a:spcAft>
                <a:spcPts val="0"/>
              </a:spcAft>
              <a:buClr>
                <a:schemeClr val="lt1"/>
              </a:buClr>
              <a:buSzPts val="1200"/>
              <a:buNone/>
              <a:defRPr sz="1200">
                <a:solidFill>
                  <a:schemeClr val="lt1"/>
                </a:solidFill>
                <a:highlight>
                  <a:schemeClr val="dk1"/>
                </a:highlight>
              </a:defRPr>
            </a:lvl9pPr>
          </a:lstStyle>
          <a:p>
            <a:endParaRPr/>
          </a:p>
        </p:txBody>
      </p:sp>
    </p:spTree>
  </p:cSld>
  <p:clrMapOvr>
    <a:masterClrMapping/>
  </p:clrMapOvr>
  <p:extLst>
    <p:ext uri="{DCECCB84-F9BA-43D5-87BE-67443E8EF086}">
      <p15:sldGuideLst xmlns:p15="http://schemas.microsoft.com/office/powerpoint/2012/main">
        <p15:guide id="1" orient="horz" pos="97">
          <p15:clr>
            <a:srgbClr val="00F0E1"/>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5.1 Text - 2 column, black">
  <p:cSld name="CUSTOM_22_1_1_1_1_1_1_3_1">
    <p:bg>
      <p:bgPr>
        <a:solidFill>
          <a:schemeClr val="dk1"/>
        </a:solidFill>
        <a:effectLst/>
      </p:bgPr>
    </p:bg>
    <p:spTree>
      <p:nvGrpSpPr>
        <p:cNvPr id="1" name="Shape 282"/>
        <p:cNvGrpSpPr/>
        <p:nvPr/>
      </p:nvGrpSpPr>
      <p:grpSpPr>
        <a:xfrm>
          <a:off x="0" y="0"/>
          <a:ext cx="0" cy="0"/>
          <a:chOff x="0" y="0"/>
          <a:chExt cx="0" cy="0"/>
        </a:xfrm>
      </p:grpSpPr>
      <p:sp>
        <p:nvSpPr>
          <p:cNvPr id="283" name="Google Shape;283;p42"/>
          <p:cNvSpPr txBox="1">
            <a:spLocks noGrp="1"/>
          </p:cNvSpPr>
          <p:nvPr>
            <p:ph type="body" idx="1"/>
          </p:nvPr>
        </p:nvSpPr>
        <p:spPr>
          <a:xfrm>
            <a:off x="338325" y="1125700"/>
            <a:ext cx="4188000" cy="32481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17500">
              <a:spcBef>
                <a:spcPts val="800"/>
              </a:spcBef>
              <a:spcAft>
                <a:spcPts val="0"/>
              </a:spcAft>
              <a:buClr>
                <a:schemeClr val="accen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
        <p:nvSpPr>
          <p:cNvPr id="284" name="Google Shape;284;p42"/>
          <p:cNvSpPr txBox="1">
            <a:spLocks noGrp="1"/>
          </p:cNvSpPr>
          <p:nvPr>
            <p:ph type="body" idx="2"/>
          </p:nvPr>
        </p:nvSpPr>
        <p:spPr>
          <a:xfrm>
            <a:off x="4617725" y="1125700"/>
            <a:ext cx="4188000" cy="32481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17500">
              <a:spcBef>
                <a:spcPts val="800"/>
              </a:spcBef>
              <a:spcAft>
                <a:spcPts val="0"/>
              </a:spcAft>
              <a:buClr>
                <a:schemeClr val="accen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
        <p:nvSpPr>
          <p:cNvPr id="285" name="Google Shape;285;p42"/>
          <p:cNvSpPr txBox="1">
            <a:spLocks noGrp="1"/>
          </p:cNvSpPr>
          <p:nvPr>
            <p:ph type="subTitle" idx="3"/>
          </p:nvPr>
        </p:nvSpPr>
        <p:spPr>
          <a:xfrm>
            <a:off x="337900" y="724150"/>
            <a:ext cx="8467200" cy="168300"/>
          </a:xfrm>
          <a:prstGeom prst="rect">
            <a:avLst/>
          </a:prstGeom>
        </p:spPr>
        <p:txBody>
          <a:bodyPr spcFirstLastPara="1" wrap="square" lIns="0" tIns="0" rIns="0" bIns="0" anchor="b" anchorCtr="0">
            <a:normAutofit/>
          </a:bodyPr>
          <a:lstStyle>
            <a:lvl1pPr lvl="0">
              <a:spcBef>
                <a:spcPts val="0"/>
              </a:spcBef>
              <a:spcAft>
                <a:spcPts val="0"/>
              </a:spcAft>
              <a:buSzPts val="1200"/>
              <a:buNone/>
              <a:defRPr b="1">
                <a:highlight>
                  <a:schemeClr val="lt1"/>
                </a:highlight>
              </a:defRPr>
            </a:lvl1pPr>
            <a:lvl2pPr lvl="1">
              <a:spcBef>
                <a:spcPts val="0"/>
              </a:spcBef>
              <a:spcAft>
                <a:spcPts val="0"/>
              </a:spcAft>
              <a:buSzPts val="1200"/>
              <a:buNone/>
              <a:defRPr>
                <a:highlight>
                  <a:schemeClr val="lt1"/>
                </a:highlight>
              </a:defRPr>
            </a:lvl2pPr>
            <a:lvl3pPr lvl="2">
              <a:spcBef>
                <a:spcPts val="0"/>
              </a:spcBef>
              <a:spcAft>
                <a:spcPts val="0"/>
              </a:spcAft>
              <a:buSzPts val="1200"/>
              <a:buNone/>
              <a:defRPr>
                <a:highlight>
                  <a:schemeClr val="lt1"/>
                </a:highlight>
              </a:defRPr>
            </a:lvl3pPr>
            <a:lvl4pPr lvl="3">
              <a:spcBef>
                <a:spcPts val="0"/>
              </a:spcBef>
              <a:spcAft>
                <a:spcPts val="0"/>
              </a:spcAft>
              <a:buSzPts val="1200"/>
              <a:buNone/>
              <a:defRPr>
                <a:highlight>
                  <a:schemeClr val="lt1"/>
                </a:highlight>
              </a:defRPr>
            </a:lvl4pPr>
            <a:lvl5pPr lvl="4">
              <a:spcBef>
                <a:spcPts val="0"/>
              </a:spcBef>
              <a:spcAft>
                <a:spcPts val="0"/>
              </a:spcAft>
              <a:buSzPts val="1200"/>
              <a:buNone/>
              <a:defRPr>
                <a:highlight>
                  <a:schemeClr val="lt1"/>
                </a:highlight>
              </a:defRPr>
            </a:lvl5pPr>
            <a:lvl6pPr lvl="5">
              <a:spcBef>
                <a:spcPts val="0"/>
              </a:spcBef>
              <a:spcAft>
                <a:spcPts val="0"/>
              </a:spcAft>
              <a:buSzPts val="1200"/>
              <a:buNone/>
              <a:defRPr>
                <a:highlight>
                  <a:schemeClr val="lt1"/>
                </a:highlight>
              </a:defRPr>
            </a:lvl6pPr>
            <a:lvl7pPr lvl="6">
              <a:spcBef>
                <a:spcPts val="0"/>
              </a:spcBef>
              <a:spcAft>
                <a:spcPts val="0"/>
              </a:spcAft>
              <a:buSzPts val="1200"/>
              <a:buNone/>
              <a:defRPr>
                <a:highlight>
                  <a:schemeClr val="lt1"/>
                </a:highlight>
              </a:defRPr>
            </a:lvl7pPr>
            <a:lvl8pPr lvl="7">
              <a:spcBef>
                <a:spcPts val="0"/>
              </a:spcBef>
              <a:spcAft>
                <a:spcPts val="0"/>
              </a:spcAft>
              <a:buSzPts val="1200"/>
              <a:buNone/>
              <a:defRPr>
                <a:highlight>
                  <a:schemeClr val="lt1"/>
                </a:highlight>
              </a:defRPr>
            </a:lvl8pPr>
            <a:lvl9pPr lvl="8">
              <a:spcBef>
                <a:spcPts val="0"/>
              </a:spcBef>
              <a:spcAft>
                <a:spcPts val="0"/>
              </a:spcAft>
              <a:buSzPts val="1200"/>
              <a:buNone/>
              <a:defRPr>
                <a:highlight>
                  <a:schemeClr val="lt1"/>
                </a:highlight>
              </a:defRPr>
            </a:lvl9pPr>
          </a:lstStyle>
          <a:p>
            <a:endParaRPr/>
          </a:p>
        </p:txBody>
      </p:sp>
      <p:sp>
        <p:nvSpPr>
          <p:cNvPr id="286" name="Google Shape;286;p42"/>
          <p:cNvSpPr txBox="1">
            <a:spLocks noGrp="1"/>
          </p:cNvSpPr>
          <p:nvPr>
            <p:ph type="title"/>
          </p:nvPr>
        </p:nvSpPr>
        <p:spPr>
          <a:xfrm>
            <a:off x="338325" y="320050"/>
            <a:ext cx="8467200" cy="404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highlight>
                  <a:schemeClr val="accent1"/>
                </a:highlight>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5.1 Text - 3 column, black">
  <p:cSld name="CUSTOM_22_1_1_1_1_1_1_3_2_1">
    <p:bg>
      <p:bgPr>
        <a:solidFill>
          <a:schemeClr val="dk1"/>
        </a:solidFill>
        <a:effectLst/>
      </p:bgPr>
    </p:bg>
    <p:spTree>
      <p:nvGrpSpPr>
        <p:cNvPr id="1" name="Shape 293"/>
        <p:cNvGrpSpPr/>
        <p:nvPr/>
      </p:nvGrpSpPr>
      <p:grpSpPr>
        <a:xfrm>
          <a:off x="0" y="0"/>
          <a:ext cx="0" cy="0"/>
          <a:chOff x="0" y="0"/>
          <a:chExt cx="0" cy="0"/>
        </a:xfrm>
      </p:grpSpPr>
      <p:sp>
        <p:nvSpPr>
          <p:cNvPr id="294" name="Google Shape;294;p44"/>
          <p:cNvSpPr txBox="1">
            <a:spLocks noGrp="1"/>
          </p:cNvSpPr>
          <p:nvPr>
            <p:ph type="body" idx="1"/>
          </p:nvPr>
        </p:nvSpPr>
        <p:spPr>
          <a:xfrm>
            <a:off x="420900" y="1125700"/>
            <a:ext cx="2725200" cy="30507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17500">
              <a:spcBef>
                <a:spcPts val="800"/>
              </a:spcBef>
              <a:spcAft>
                <a:spcPts val="0"/>
              </a:spcAft>
              <a:buClr>
                <a:schemeClr val="accen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
        <p:nvSpPr>
          <p:cNvPr id="295" name="Google Shape;295;p44"/>
          <p:cNvSpPr txBox="1">
            <a:spLocks noGrp="1"/>
          </p:cNvSpPr>
          <p:nvPr>
            <p:ph type="body" idx="2"/>
          </p:nvPr>
        </p:nvSpPr>
        <p:spPr>
          <a:xfrm>
            <a:off x="3206742" y="1125700"/>
            <a:ext cx="2707200" cy="30507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17500">
              <a:spcBef>
                <a:spcPts val="800"/>
              </a:spcBef>
              <a:spcAft>
                <a:spcPts val="0"/>
              </a:spcAft>
              <a:buClr>
                <a:schemeClr val="accen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
        <p:nvSpPr>
          <p:cNvPr id="296" name="Google Shape;296;p44"/>
          <p:cNvSpPr txBox="1">
            <a:spLocks noGrp="1"/>
          </p:cNvSpPr>
          <p:nvPr>
            <p:ph type="body" idx="3"/>
          </p:nvPr>
        </p:nvSpPr>
        <p:spPr>
          <a:xfrm>
            <a:off x="5989000" y="1125700"/>
            <a:ext cx="2707200" cy="30507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17500">
              <a:spcBef>
                <a:spcPts val="800"/>
              </a:spcBef>
              <a:spcAft>
                <a:spcPts val="0"/>
              </a:spcAft>
              <a:buClr>
                <a:schemeClr val="accen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
        <p:nvSpPr>
          <p:cNvPr id="297" name="Google Shape;297;p44"/>
          <p:cNvSpPr txBox="1">
            <a:spLocks noGrp="1"/>
          </p:cNvSpPr>
          <p:nvPr>
            <p:ph type="title"/>
          </p:nvPr>
        </p:nvSpPr>
        <p:spPr>
          <a:xfrm>
            <a:off x="336188" y="320050"/>
            <a:ext cx="8467200" cy="404100"/>
          </a:xfrm>
          <a:prstGeom prst="rect">
            <a:avLst/>
          </a:prstGeom>
        </p:spPr>
        <p:txBody>
          <a:bodyPr spcFirstLastPara="1" wrap="square" lIns="0" tIns="0" rIns="0" bIns="0" anchor="t" anchorCtr="0">
            <a:normAutofit/>
          </a:bodyPr>
          <a:lstStyle>
            <a:lvl1pPr lvl="0">
              <a:lnSpc>
                <a:spcPct val="85000"/>
              </a:lnSpc>
              <a:spcBef>
                <a:spcPts val="0"/>
              </a:spcBef>
              <a:spcAft>
                <a:spcPts val="0"/>
              </a:spcAft>
              <a:buClr>
                <a:schemeClr val="accent1"/>
              </a:buClr>
              <a:buSzPts val="3000"/>
              <a:buNone/>
              <a:defRPr sz="3000" b="1">
                <a:solidFill>
                  <a:schemeClr val="accent1"/>
                </a:solidFill>
              </a:defRPr>
            </a:lvl1pPr>
            <a:lvl2pPr lvl="1">
              <a:lnSpc>
                <a:spcPct val="85000"/>
              </a:lnSpc>
              <a:spcBef>
                <a:spcPts val="0"/>
              </a:spcBef>
              <a:spcAft>
                <a:spcPts val="0"/>
              </a:spcAft>
              <a:buClr>
                <a:schemeClr val="lt1"/>
              </a:buClr>
              <a:buSzPts val="2796"/>
              <a:buNone/>
              <a:defRPr sz="2796" u="sng">
                <a:solidFill>
                  <a:schemeClr val="lt1"/>
                </a:solidFill>
              </a:defRPr>
            </a:lvl2pPr>
            <a:lvl3pPr lvl="2">
              <a:lnSpc>
                <a:spcPct val="85000"/>
              </a:lnSpc>
              <a:spcBef>
                <a:spcPts val="0"/>
              </a:spcBef>
              <a:spcAft>
                <a:spcPts val="0"/>
              </a:spcAft>
              <a:buClr>
                <a:schemeClr val="lt1"/>
              </a:buClr>
              <a:buSzPts val="2796"/>
              <a:buNone/>
              <a:defRPr sz="2796" u="sng">
                <a:solidFill>
                  <a:schemeClr val="lt1"/>
                </a:solidFill>
              </a:defRPr>
            </a:lvl3pPr>
            <a:lvl4pPr lvl="3">
              <a:lnSpc>
                <a:spcPct val="85000"/>
              </a:lnSpc>
              <a:spcBef>
                <a:spcPts val="0"/>
              </a:spcBef>
              <a:spcAft>
                <a:spcPts val="0"/>
              </a:spcAft>
              <a:buClr>
                <a:schemeClr val="lt1"/>
              </a:buClr>
              <a:buSzPts val="2796"/>
              <a:buNone/>
              <a:defRPr sz="2796" u="sng">
                <a:solidFill>
                  <a:schemeClr val="lt1"/>
                </a:solidFill>
              </a:defRPr>
            </a:lvl4pPr>
            <a:lvl5pPr lvl="4">
              <a:lnSpc>
                <a:spcPct val="85000"/>
              </a:lnSpc>
              <a:spcBef>
                <a:spcPts val="0"/>
              </a:spcBef>
              <a:spcAft>
                <a:spcPts val="0"/>
              </a:spcAft>
              <a:buClr>
                <a:schemeClr val="lt1"/>
              </a:buClr>
              <a:buSzPts val="2796"/>
              <a:buNone/>
              <a:defRPr sz="2796" u="sng">
                <a:solidFill>
                  <a:schemeClr val="lt1"/>
                </a:solidFill>
              </a:defRPr>
            </a:lvl5pPr>
            <a:lvl6pPr lvl="5">
              <a:lnSpc>
                <a:spcPct val="85000"/>
              </a:lnSpc>
              <a:spcBef>
                <a:spcPts val="0"/>
              </a:spcBef>
              <a:spcAft>
                <a:spcPts val="0"/>
              </a:spcAft>
              <a:buClr>
                <a:schemeClr val="lt1"/>
              </a:buClr>
              <a:buSzPts val="2796"/>
              <a:buNone/>
              <a:defRPr sz="2796" u="sng">
                <a:solidFill>
                  <a:schemeClr val="lt1"/>
                </a:solidFill>
              </a:defRPr>
            </a:lvl6pPr>
            <a:lvl7pPr lvl="6">
              <a:lnSpc>
                <a:spcPct val="85000"/>
              </a:lnSpc>
              <a:spcBef>
                <a:spcPts val="0"/>
              </a:spcBef>
              <a:spcAft>
                <a:spcPts val="0"/>
              </a:spcAft>
              <a:buClr>
                <a:schemeClr val="lt1"/>
              </a:buClr>
              <a:buSzPts val="2796"/>
              <a:buNone/>
              <a:defRPr sz="2796" u="sng">
                <a:solidFill>
                  <a:schemeClr val="lt1"/>
                </a:solidFill>
              </a:defRPr>
            </a:lvl7pPr>
            <a:lvl8pPr lvl="7">
              <a:lnSpc>
                <a:spcPct val="85000"/>
              </a:lnSpc>
              <a:spcBef>
                <a:spcPts val="0"/>
              </a:spcBef>
              <a:spcAft>
                <a:spcPts val="0"/>
              </a:spcAft>
              <a:buClr>
                <a:schemeClr val="lt1"/>
              </a:buClr>
              <a:buSzPts val="2796"/>
              <a:buNone/>
              <a:defRPr sz="2796" u="sng">
                <a:solidFill>
                  <a:schemeClr val="lt1"/>
                </a:solidFill>
              </a:defRPr>
            </a:lvl8pPr>
            <a:lvl9pPr lvl="8">
              <a:lnSpc>
                <a:spcPct val="85000"/>
              </a:lnSpc>
              <a:spcBef>
                <a:spcPts val="0"/>
              </a:spcBef>
              <a:spcAft>
                <a:spcPts val="0"/>
              </a:spcAft>
              <a:buClr>
                <a:schemeClr val="lt1"/>
              </a:buClr>
              <a:buSzPts val="2796"/>
              <a:buNone/>
              <a:defRPr sz="2796" u="sng">
                <a:solidFill>
                  <a:schemeClr val="lt1"/>
                </a:solidFill>
              </a:defRPr>
            </a:lvl9pPr>
          </a:lstStyle>
          <a:p>
            <a:endParaRPr/>
          </a:p>
        </p:txBody>
      </p:sp>
      <p:sp>
        <p:nvSpPr>
          <p:cNvPr id="298" name="Google Shape;298;p44"/>
          <p:cNvSpPr txBox="1">
            <a:spLocks noGrp="1"/>
          </p:cNvSpPr>
          <p:nvPr>
            <p:ph type="subTitle" idx="4"/>
          </p:nvPr>
        </p:nvSpPr>
        <p:spPr>
          <a:xfrm>
            <a:off x="338613" y="154075"/>
            <a:ext cx="8467200" cy="1683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dk1"/>
              </a:buClr>
              <a:buSzPts val="1200"/>
              <a:buNone/>
              <a:defRPr sz="1200" b="1">
                <a:highlight>
                  <a:schemeClr val="lt1"/>
                </a:highlight>
              </a:defRPr>
            </a:lvl1pPr>
            <a:lvl2pPr lvl="1">
              <a:lnSpc>
                <a:spcPct val="90000"/>
              </a:lnSpc>
              <a:spcBef>
                <a:spcPts val="0"/>
              </a:spcBef>
              <a:spcAft>
                <a:spcPts val="0"/>
              </a:spcAft>
              <a:buClr>
                <a:schemeClr val="lt1"/>
              </a:buClr>
              <a:buSzPts val="1200"/>
              <a:buNone/>
              <a:defRPr sz="1200">
                <a:solidFill>
                  <a:schemeClr val="lt1"/>
                </a:solidFill>
                <a:highlight>
                  <a:schemeClr val="lt1"/>
                </a:highlight>
              </a:defRPr>
            </a:lvl2pPr>
            <a:lvl3pPr lvl="2">
              <a:lnSpc>
                <a:spcPct val="90000"/>
              </a:lnSpc>
              <a:spcBef>
                <a:spcPts val="0"/>
              </a:spcBef>
              <a:spcAft>
                <a:spcPts val="0"/>
              </a:spcAft>
              <a:buClr>
                <a:schemeClr val="lt1"/>
              </a:buClr>
              <a:buSzPts val="1200"/>
              <a:buNone/>
              <a:defRPr>
                <a:solidFill>
                  <a:schemeClr val="lt1"/>
                </a:solidFill>
                <a:highlight>
                  <a:schemeClr val="lt1"/>
                </a:highlight>
              </a:defRPr>
            </a:lvl3pPr>
            <a:lvl4pPr lvl="3">
              <a:lnSpc>
                <a:spcPct val="90000"/>
              </a:lnSpc>
              <a:spcBef>
                <a:spcPts val="0"/>
              </a:spcBef>
              <a:spcAft>
                <a:spcPts val="0"/>
              </a:spcAft>
              <a:buClr>
                <a:schemeClr val="lt1"/>
              </a:buClr>
              <a:buSzPts val="1200"/>
              <a:buNone/>
              <a:defRPr sz="1200">
                <a:solidFill>
                  <a:schemeClr val="lt1"/>
                </a:solidFill>
                <a:highlight>
                  <a:schemeClr val="lt1"/>
                </a:highlight>
              </a:defRPr>
            </a:lvl4pPr>
            <a:lvl5pPr lvl="4">
              <a:lnSpc>
                <a:spcPct val="90000"/>
              </a:lnSpc>
              <a:spcBef>
                <a:spcPts val="0"/>
              </a:spcBef>
              <a:spcAft>
                <a:spcPts val="0"/>
              </a:spcAft>
              <a:buClr>
                <a:schemeClr val="lt1"/>
              </a:buClr>
              <a:buSzPts val="1200"/>
              <a:buNone/>
              <a:defRPr sz="1200">
                <a:solidFill>
                  <a:schemeClr val="lt1"/>
                </a:solidFill>
                <a:highlight>
                  <a:schemeClr val="lt1"/>
                </a:highlight>
              </a:defRPr>
            </a:lvl5pPr>
            <a:lvl6pPr lvl="5">
              <a:lnSpc>
                <a:spcPct val="90000"/>
              </a:lnSpc>
              <a:spcBef>
                <a:spcPts val="0"/>
              </a:spcBef>
              <a:spcAft>
                <a:spcPts val="0"/>
              </a:spcAft>
              <a:buClr>
                <a:schemeClr val="lt1"/>
              </a:buClr>
              <a:buSzPts val="1200"/>
              <a:buNone/>
              <a:defRPr sz="1200">
                <a:solidFill>
                  <a:schemeClr val="lt1"/>
                </a:solidFill>
                <a:highlight>
                  <a:schemeClr val="lt1"/>
                </a:highlight>
              </a:defRPr>
            </a:lvl6pPr>
            <a:lvl7pPr lvl="6">
              <a:lnSpc>
                <a:spcPct val="90000"/>
              </a:lnSpc>
              <a:spcBef>
                <a:spcPts val="0"/>
              </a:spcBef>
              <a:spcAft>
                <a:spcPts val="0"/>
              </a:spcAft>
              <a:buClr>
                <a:schemeClr val="lt1"/>
              </a:buClr>
              <a:buSzPts val="1200"/>
              <a:buNone/>
              <a:defRPr sz="1200">
                <a:solidFill>
                  <a:schemeClr val="lt1"/>
                </a:solidFill>
                <a:highlight>
                  <a:schemeClr val="lt1"/>
                </a:highlight>
              </a:defRPr>
            </a:lvl7pPr>
            <a:lvl8pPr lvl="7">
              <a:lnSpc>
                <a:spcPct val="90000"/>
              </a:lnSpc>
              <a:spcBef>
                <a:spcPts val="0"/>
              </a:spcBef>
              <a:spcAft>
                <a:spcPts val="0"/>
              </a:spcAft>
              <a:buClr>
                <a:schemeClr val="lt1"/>
              </a:buClr>
              <a:buSzPts val="1200"/>
              <a:buNone/>
              <a:defRPr sz="1200">
                <a:solidFill>
                  <a:schemeClr val="lt1"/>
                </a:solidFill>
                <a:highlight>
                  <a:schemeClr val="lt1"/>
                </a:highlight>
              </a:defRPr>
            </a:lvl8pPr>
            <a:lvl9pPr lvl="8">
              <a:lnSpc>
                <a:spcPct val="90000"/>
              </a:lnSpc>
              <a:spcBef>
                <a:spcPts val="0"/>
              </a:spcBef>
              <a:spcAft>
                <a:spcPts val="0"/>
              </a:spcAft>
              <a:buClr>
                <a:schemeClr val="lt1"/>
              </a:buClr>
              <a:buSzPts val="1200"/>
              <a:buNone/>
              <a:defRPr sz="1200">
                <a:solidFill>
                  <a:schemeClr val="lt1"/>
                </a:solidFill>
                <a:highlight>
                  <a:schemeClr val="lt1"/>
                </a:highlight>
              </a:defRPr>
            </a:lvl9pPr>
          </a:lstStyle>
          <a:p>
            <a:endParaRPr/>
          </a:p>
        </p:txBody>
      </p:sp>
    </p:spTree>
  </p:cSld>
  <p:clrMapOvr>
    <a:masterClrMapping/>
  </p:clrMapOvr>
  <p:extLst>
    <p:ext uri="{DCECCB84-F9BA-43D5-87BE-67443E8EF086}">
      <p15:sldGuideLst xmlns:p15="http://schemas.microsoft.com/office/powerpoint/2012/main">
        <p15:guide id="1" orient="horz" pos="97">
          <p15:clr>
            <a:srgbClr val="00F0E1"/>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5.1 Text - 4 column, white">
  <p:cSld name="CUSTOM_22_1_1_1_1_1_1_3_2_2">
    <p:spTree>
      <p:nvGrpSpPr>
        <p:cNvPr id="1" name="Shape 299"/>
        <p:cNvGrpSpPr/>
        <p:nvPr/>
      </p:nvGrpSpPr>
      <p:grpSpPr>
        <a:xfrm>
          <a:off x="0" y="0"/>
          <a:ext cx="0" cy="0"/>
          <a:chOff x="0" y="0"/>
          <a:chExt cx="0" cy="0"/>
        </a:xfrm>
      </p:grpSpPr>
      <p:sp>
        <p:nvSpPr>
          <p:cNvPr id="300" name="Google Shape;300;p45"/>
          <p:cNvSpPr txBox="1">
            <a:spLocks noGrp="1"/>
          </p:cNvSpPr>
          <p:nvPr>
            <p:ph type="body" idx="1"/>
          </p:nvPr>
        </p:nvSpPr>
        <p:spPr>
          <a:xfrm>
            <a:off x="420900" y="1125700"/>
            <a:ext cx="1993200" cy="30507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8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sp>
        <p:nvSpPr>
          <p:cNvPr id="301" name="Google Shape;301;p45"/>
          <p:cNvSpPr txBox="1">
            <a:spLocks noGrp="1"/>
          </p:cNvSpPr>
          <p:nvPr>
            <p:ph type="body" idx="2"/>
          </p:nvPr>
        </p:nvSpPr>
        <p:spPr>
          <a:xfrm>
            <a:off x="2514600" y="1125700"/>
            <a:ext cx="2011800" cy="30507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8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sp>
        <p:nvSpPr>
          <p:cNvPr id="302" name="Google Shape;302;p45"/>
          <p:cNvSpPr txBox="1">
            <a:spLocks noGrp="1"/>
          </p:cNvSpPr>
          <p:nvPr>
            <p:ph type="body" idx="3"/>
          </p:nvPr>
        </p:nvSpPr>
        <p:spPr>
          <a:xfrm>
            <a:off x="4620525" y="1125700"/>
            <a:ext cx="1993200" cy="30507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8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sp>
        <p:nvSpPr>
          <p:cNvPr id="303" name="Google Shape;303;p45"/>
          <p:cNvSpPr txBox="1">
            <a:spLocks noGrp="1"/>
          </p:cNvSpPr>
          <p:nvPr>
            <p:ph type="body" idx="4"/>
          </p:nvPr>
        </p:nvSpPr>
        <p:spPr>
          <a:xfrm>
            <a:off x="6711700" y="1125700"/>
            <a:ext cx="1984200" cy="30507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8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sp>
        <p:nvSpPr>
          <p:cNvPr id="304" name="Google Shape;304;p45"/>
          <p:cNvSpPr txBox="1">
            <a:spLocks noGrp="1"/>
          </p:cNvSpPr>
          <p:nvPr>
            <p:ph type="subTitle" idx="5"/>
          </p:nvPr>
        </p:nvSpPr>
        <p:spPr>
          <a:xfrm>
            <a:off x="337900" y="726175"/>
            <a:ext cx="8467200" cy="1659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lt1"/>
              </a:buClr>
              <a:buSzPts val="1200"/>
              <a:buNone/>
              <a:defRPr sz="1200" b="1">
                <a:solidFill>
                  <a:schemeClr val="lt1"/>
                </a:solidFill>
                <a:highlight>
                  <a:schemeClr val="dk1"/>
                </a:highlight>
              </a:defRPr>
            </a:lvl1pPr>
            <a:lvl2pPr lvl="1">
              <a:lnSpc>
                <a:spcPct val="90000"/>
              </a:lnSpc>
              <a:spcBef>
                <a:spcPts val="0"/>
              </a:spcBef>
              <a:spcAft>
                <a:spcPts val="0"/>
              </a:spcAft>
              <a:buClr>
                <a:schemeClr val="lt1"/>
              </a:buClr>
              <a:buSzPts val="1200"/>
              <a:buNone/>
              <a:defRPr sz="1200">
                <a:solidFill>
                  <a:schemeClr val="lt1"/>
                </a:solidFill>
                <a:highlight>
                  <a:schemeClr val="dk1"/>
                </a:highlight>
              </a:defRPr>
            </a:lvl2pPr>
            <a:lvl3pPr lvl="2">
              <a:lnSpc>
                <a:spcPct val="90000"/>
              </a:lnSpc>
              <a:spcBef>
                <a:spcPts val="0"/>
              </a:spcBef>
              <a:spcAft>
                <a:spcPts val="0"/>
              </a:spcAft>
              <a:buClr>
                <a:schemeClr val="lt1"/>
              </a:buClr>
              <a:buSzPts val="1200"/>
              <a:buNone/>
              <a:defRPr sz="1200">
                <a:solidFill>
                  <a:schemeClr val="lt1"/>
                </a:solidFill>
                <a:highlight>
                  <a:schemeClr val="dk1"/>
                </a:highlight>
              </a:defRPr>
            </a:lvl3pPr>
            <a:lvl4pPr lvl="3">
              <a:lnSpc>
                <a:spcPct val="90000"/>
              </a:lnSpc>
              <a:spcBef>
                <a:spcPts val="0"/>
              </a:spcBef>
              <a:spcAft>
                <a:spcPts val="0"/>
              </a:spcAft>
              <a:buClr>
                <a:schemeClr val="lt1"/>
              </a:buClr>
              <a:buSzPts val="1200"/>
              <a:buNone/>
              <a:defRPr sz="1200">
                <a:solidFill>
                  <a:schemeClr val="lt1"/>
                </a:solidFill>
                <a:highlight>
                  <a:schemeClr val="dk1"/>
                </a:highlight>
              </a:defRPr>
            </a:lvl4pPr>
            <a:lvl5pPr lvl="4">
              <a:lnSpc>
                <a:spcPct val="90000"/>
              </a:lnSpc>
              <a:spcBef>
                <a:spcPts val="0"/>
              </a:spcBef>
              <a:spcAft>
                <a:spcPts val="0"/>
              </a:spcAft>
              <a:buClr>
                <a:schemeClr val="lt1"/>
              </a:buClr>
              <a:buSzPts val="1200"/>
              <a:buNone/>
              <a:defRPr sz="1200">
                <a:solidFill>
                  <a:schemeClr val="lt1"/>
                </a:solidFill>
                <a:highlight>
                  <a:schemeClr val="dk1"/>
                </a:highlight>
              </a:defRPr>
            </a:lvl5pPr>
            <a:lvl6pPr lvl="5">
              <a:lnSpc>
                <a:spcPct val="90000"/>
              </a:lnSpc>
              <a:spcBef>
                <a:spcPts val="0"/>
              </a:spcBef>
              <a:spcAft>
                <a:spcPts val="0"/>
              </a:spcAft>
              <a:buClr>
                <a:schemeClr val="lt1"/>
              </a:buClr>
              <a:buSzPts val="1200"/>
              <a:buNone/>
              <a:defRPr sz="1200">
                <a:solidFill>
                  <a:schemeClr val="lt1"/>
                </a:solidFill>
                <a:highlight>
                  <a:schemeClr val="dk1"/>
                </a:highlight>
              </a:defRPr>
            </a:lvl6pPr>
            <a:lvl7pPr lvl="6">
              <a:lnSpc>
                <a:spcPct val="90000"/>
              </a:lnSpc>
              <a:spcBef>
                <a:spcPts val="0"/>
              </a:spcBef>
              <a:spcAft>
                <a:spcPts val="0"/>
              </a:spcAft>
              <a:buClr>
                <a:schemeClr val="lt1"/>
              </a:buClr>
              <a:buSzPts val="1200"/>
              <a:buNone/>
              <a:defRPr sz="1200">
                <a:solidFill>
                  <a:schemeClr val="lt1"/>
                </a:solidFill>
                <a:highlight>
                  <a:schemeClr val="dk1"/>
                </a:highlight>
              </a:defRPr>
            </a:lvl7pPr>
            <a:lvl8pPr lvl="7">
              <a:lnSpc>
                <a:spcPct val="90000"/>
              </a:lnSpc>
              <a:spcBef>
                <a:spcPts val="0"/>
              </a:spcBef>
              <a:spcAft>
                <a:spcPts val="0"/>
              </a:spcAft>
              <a:buClr>
                <a:schemeClr val="lt1"/>
              </a:buClr>
              <a:buSzPts val="1200"/>
              <a:buNone/>
              <a:defRPr sz="1200">
                <a:solidFill>
                  <a:schemeClr val="lt1"/>
                </a:solidFill>
                <a:highlight>
                  <a:schemeClr val="dk1"/>
                </a:highlight>
              </a:defRPr>
            </a:lvl8pPr>
            <a:lvl9pPr lvl="8">
              <a:lnSpc>
                <a:spcPct val="90000"/>
              </a:lnSpc>
              <a:spcBef>
                <a:spcPts val="0"/>
              </a:spcBef>
              <a:spcAft>
                <a:spcPts val="0"/>
              </a:spcAft>
              <a:buClr>
                <a:schemeClr val="lt1"/>
              </a:buClr>
              <a:buSzPts val="1200"/>
              <a:buNone/>
              <a:defRPr sz="1200">
                <a:solidFill>
                  <a:schemeClr val="lt1"/>
                </a:solidFill>
                <a:highlight>
                  <a:schemeClr val="dk1"/>
                </a:highlight>
              </a:defRPr>
            </a:lvl9pPr>
          </a:lstStyle>
          <a:p>
            <a:endParaRPr/>
          </a:p>
        </p:txBody>
      </p:sp>
      <p:sp>
        <p:nvSpPr>
          <p:cNvPr id="305" name="Google Shape;305;p45"/>
          <p:cNvSpPr txBox="1">
            <a:spLocks noGrp="1"/>
          </p:cNvSpPr>
          <p:nvPr>
            <p:ph type="title"/>
          </p:nvPr>
        </p:nvSpPr>
        <p:spPr>
          <a:xfrm>
            <a:off x="338325" y="320050"/>
            <a:ext cx="8467200" cy="440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highlight>
                  <a:schemeClr val="accent1"/>
                </a:highlight>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5.1 Text - 4 column, black">
  <p:cSld name="CUSTOM_22_1_1_1_1_1_1_3_2_2_1">
    <p:bg>
      <p:bgPr>
        <a:solidFill>
          <a:schemeClr val="dk1"/>
        </a:solidFill>
        <a:effectLst/>
      </p:bgPr>
    </p:bg>
    <p:spTree>
      <p:nvGrpSpPr>
        <p:cNvPr id="1" name="Shape 306"/>
        <p:cNvGrpSpPr/>
        <p:nvPr/>
      </p:nvGrpSpPr>
      <p:grpSpPr>
        <a:xfrm>
          <a:off x="0" y="0"/>
          <a:ext cx="0" cy="0"/>
          <a:chOff x="0" y="0"/>
          <a:chExt cx="0" cy="0"/>
        </a:xfrm>
      </p:grpSpPr>
      <p:sp>
        <p:nvSpPr>
          <p:cNvPr id="307" name="Google Shape;307;p46"/>
          <p:cNvSpPr txBox="1">
            <a:spLocks noGrp="1"/>
          </p:cNvSpPr>
          <p:nvPr>
            <p:ph type="body" idx="1"/>
          </p:nvPr>
        </p:nvSpPr>
        <p:spPr>
          <a:xfrm>
            <a:off x="420900" y="1125700"/>
            <a:ext cx="1993200" cy="30507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17500">
              <a:spcBef>
                <a:spcPts val="800"/>
              </a:spcBef>
              <a:spcAft>
                <a:spcPts val="0"/>
              </a:spcAft>
              <a:buClr>
                <a:schemeClr val="accen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
        <p:nvSpPr>
          <p:cNvPr id="308" name="Google Shape;308;p46"/>
          <p:cNvSpPr txBox="1">
            <a:spLocks noGrp="1"/>
          </p:cNvSpPr>
          <p:nvPr>
            <p:ph type="body" idx="2"/>
          </p:nvPr>
        </p:nvSpPr>
        <p:spPr>
          <a:xfrm>
            <a:off x="2514600" y="1125700"/>
            <a:ext cx="2011800" cy="30507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17500">
              <a:spcBef>
                <a:spcPts val="800"/>
              </a:spcBef>
              <a:spcAft>
                <a:spcPts val="0"/>
              </a:spcAft>
              <a:buClr>
                <a:schemeClr val="accen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
        <p:nvSpPr>
          <p:cNvPr id="309" name="Google Shape;309;p46"/>
          <p:cNvSpPr txBox="1">
            <a:spLocks noGrp="1"/>
          </p:cNvSpPr>
          <p:nvPr>
            <p:ph type="body" idx="3"/>
          </p:nvPr>
        </p:nvSpPr>
        <p:spPr>
          <a:xfrm>
            <a:off x="4620525" y="1125700"/>
            <a:ext cx="1993200" cy="30507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17500">
              <a:spcBef>
                <a:spcPts val="800"/>
              </a:spcBef>
              <a:spcAft>
                <a:spcPts val="0"/>
              </a:spcAft>
              <a:buClr>
                <a:schemeClr val="accen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
        <p:nvSpPr>
          <p:cNvPr id="310" name="Google Shape;310;p46"/>
          <p:cNvSpPr txBox="1">
            <a:spLocks noGrp="1"/>
          </p:cNvSpPr>
          <p:nvPr>
            <p:ph type="body" idx="4"/>
          </p:nvPr>
        </p:nvSpPr>
        <p:spPr>
          <a:xfrm>
            <a:off x="6711700" y="1125700"/>
            <a:ext cx="1984200" cy="30507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17500">
              <a:spcBef>
                <a:spcPts val="800"/>
              </a:spcBef>
              <a:spcAft>
                <a:spcPts val="0"/>
              </a:spcAft>
              <a:buClr>
                <a:schemeClr val="accen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
        <p:nvSpPr>
          <p:cNvPr id="311" name="Google Shape;311;p46"/>
          <p:cNvSpPr txBox="1">
            <a:spLocks noGrp="1"/>
          </p:cNvSpPr>
          <p:nvPr>
            <p:ph type="subTitle" idx="5"/>
          </p:nvPr>
        </p:nvSpPr>
        <p:spPr>
          <a:xfrm>
            <a:off x="337900" y="724150"/>
            <a:ext cx="8467200" cy="168300"/>
          </a:xfrm>
          <a:prstGeom prst="rect">
            <a:avLst/>
          </a:prstGeom>
        </p:spPr>
        <p:txBody>
          <a:bodyPr spcFirstLastPara="1" wrap="square" lIns="0" tIns="0" rIns="0" bIns="0" anchor="b" anchorCtr="0">
            <a:normAutofit/>
          </a:bodyPr>
          <a:lstStyle>
            <a:lvl1pPr lvl="0">
              <a:spcBef>
                <a:spcPts val="0"/>
              </a:spcBef>
              <a:spcAft>
                <a:spcPts val="0"/>
              </a:spcAft>
              <a:buSzPts val="1200"/>
              <a:buNone/>
              <a:defRPr b="1"/>
            </a:lvl1pPr>
            <a:lvl2pPr lvl="1">
              <a:spcBef>
                <a:spcPts val="0"/>
              </a:spcBef>
              <a:spcAft>
                <a:spcPts val="0"/>
              </a:spcAft>
              <a:buClr>
                <a:schemeClr val="accent1"/>
              </a:buClr>
              <a:buSzPts val="1200"/>
              <a:buNone/>
              <a:defRPr>
                <a:solidFill>
                  <a:schemeClr val="accent1"/>
                </a:solidFill>
              </a:defRPr>
            </a:lvl2pPr>
            <a:lvl3pPr lvl="2">
              <a:spcBef>
                <a:spcPts val="0"/>
              </a:spcBef>
              <a:spcAft>
                <a:spcPts val="0"/>
              </a:spcAft>
              <a:buClr>
                <a:schemeClr val="accent1"/>
              </a:buClr>
              <a:buSzPts val="1200"/>
              <a:buNone/>
              <a:defRPr>
                <a:solidFill>
                  <a:schemeClr val="accent1"/>
                </a:solidFill>
              </a:defRPr>
            </a:lvl3pPr>
            <a:lvl4pPr lvl="3">
              <a:spcBef>
                <a:spcPts val="0"/>
              </a:spcBef>
              <a:spcAft>
                <a:spcPts val="0"/>
              </a:spcAft>
              <a:buClr>
                <a:schemeClr val="accent1"/>
              </a:buClr>
              <a:buSzPts val="1200"/>
              <a:buNone/>
              <a:defRPr>
                <a:solidFill>
                  <a:schemeClr val="accent1"/>
                </a:solidFill>
              </a:defRPr>
            </a:lvl4pPr>
            <a:lvl5pPr lvl="4">
              <a:spcBef>
                <a:spcPts val="0"/>
              </a:spcBef>
              <a:spcAft>
                <a:spcPts val="0"/>
              </a:spcAft>
              <a:buClr>
                <a:schemeClr val="accent1"/>
              </a:buClr>
              <a:buSzPts val="1200"/>
              <a:buNone/>
              <a:defRPr>
                <a:solidFill>
                  <a:schemeClr val="accent1"/>
                </a:solidFill>
              </a:defRPr>
            </a:lvl5pPr>
            <a:lvl6pPr lvl="5">
              <a:spcBef>
                <a:spcPts val="0"/>
              </a:spcBef>
              <a:spcAft>
                <a:spcPts val="0"/>
              </a:spcAft>
              <a:buClr>
                <a:schemeClr val="accent1"/>
              </a:buClr>
              <a:buSzPts val="1200"/>
              <a:buNone/>
              <a:defRPr>
                <a:solidFill>
                  <a:schemeClr val="accent1"/>
                </a:solidFill>
              </a:defRPr>
            </a:lvl6pPr>
            <a:lvl7pPr lvl="6">
              <a:spcBef>
                <a:spcPts val="0"/>
              </a:spcBef>
              <a:spcAft>
                <a:spcPts val="0"/>
              </a:spcAft>
              <a:buClr>
                <a:schemeClr val="accent1"/>
              </a:buClr>
              <a:buSzPts val="1200"/>
              <a:buNone/>
              <a:defRPr>
                <a:solidFill>
                  <a:schemeClr val="accent1"/>
                </a:solidFill>
              </a:defRPr>
            </a:lvl7pPr>
            <a:lvl8pPr lvl="7">
              <a:spcBef>
                <a:spcPts val="0"/>
              </a:spcBef>
              <a:spcAft>
                <a:spcPts val="0"/>
              </a:spcAft>
              <a:buClr>
                <a:schemeClr val="accent1"/>
              </a:buClr>
              <a:buSzPts val="1200"/>
              <a:buNone/>
              <a:defRPr>
                <a:solidFill>
                  <a:schemeClr val="accent1"/>
                </a:solidFill>
              </a:defRPr>
            </a:lvl8pPr>
            <a:lvl9pPr lvl="8">
              <a:spcBef>
                <a:spcPts val="0"/>
              </a:spcBef>
              <a:spcAft>
                <a:spcPts val="0"/>
              </a:spcAft>
              <a:buClr>
                <a:schemeClr val="accent1"/>
              </a:buClr>
              <a:buSzPts val="1200"/>
              <a:buNone/>
              <a:defRPr>
                <a:solidFill>
                  <a:schemeClr val="accent1"/>
                </a:solidFill>
              </a:defRPr>
            </a:lvl9pPr>
          </a:lstStyle>
          <a:p>
            <a:endParaRPr/>
          </a:p>
        </p:txBody>
      </p:sp>
      <p:sp>
        <p:nvSpPr>
          <p:cNvPr id="312" name="Google Shape;312;p46"/>
          <p:cNvSpPr txBox="1">
            <a:spLocks noGrp="1"/>
          </p:cNvSpPr>
          <p:nvPr>
            <p:ph type="title"/>
          </p:nvPr>
        </p:nvSpPr>
        <p:spPr>
          <a:xfrm>
            <a:off x="338325" y="320050"/>
            <a:ext cx="8467200" cy="404100"/>
          </a:xfrm>
          <a:prstGeom prst="rect">
            <a:avLst/>
          </a:prstGeom>
        </p:spPr>
        <p:txBody>
          <a:bodyPr spcFirstLastPara="1" wrap="square" lIns="0" tIns="0" rIns="0" bIns="0" anchor="t" anchorCtr="0">
            <a:normAutofit/>
          </a:bodyPr>
          <a:lstStyle>
            <a:lvl1pPr lvl="0">
              <a:lnSpc>
                <a:spcPct val="85000"/>
              </a:lnSpc>
              <a:spcBef>
                <a:spcPts val="0"/>
              </a:spcBef>
              <a:spcAft>
                <a:spcPts val="0"/>
              </a:spcAft>
              <a:buClr>
                <a:schemeClr val="lt1"/>
              </a:buClr>
              <a:buSzPts val="3000"/>
              <a:buNone/>
              <a:defRPr sz="3000" b="1">
                <a:solidFill>
                  <a:schemeClr val="lt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extLst>
    <p:ext uri="{DCECCB84-F9BA-43D5-87BE-67443E8EF086}">
      <p15:sldGuideLst xmlns:p15="http://schemas.microsoft.com/office/powerpoint/2012/main">
        <p15:guide id="1" orient="horz" pos="709">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5.2 Text - 2 column">
  <p:cSld name="CUSTOM_23_1_1_1_1_2_1_2">
    <p:spTree>
      <p:nvGrpSpPr>
        <p:cNvPr id="1" name="Shape 313"/>
        <p:cNvGrpSpPr/>
        <p:nvPr/>
      </p:nvGrpSpPr>
      <p:grpSpPr>
        <a:xfrm>
          <a:off x="0" y="0"/>
          <a:ext cx="0" cy="0"/>
          <a:chOff x="0" y="0"/>
          <a:chExt cx="0" cy="0"/>
        </a:xfrm>
      </p:grpSpPr>
      <p:cxnSp>
        <p:nvCxnSpPr>
          <p:cNvPr id="314" name="Google Shape;314;p47"/>
          <p:cNvCxnSpPr/>
          <p:nvPr/>
        </p:nvCxnSpPr>
        <p:spPr>
          <a:xfrm>
            <a:off x="4572456" y="1245696"/>
            <a:ext cx="0" cy="2945400"/>
          </a:xfrm>
          <a:prstGeom prst="straightConnector1">
            <a:avLst/>
          </a:prstGeom>
          <a:noFill/>
          <a:ln w="38100" cap="flat" cmpd="sng">
            <a:solidFill>
              <a:schemeClr val="accent1"/>
            </a:solidFill>
            <a:prstDash val="solid"/>
            <a:round/>
            <a:headEnd type="none" w="med" len="med"/>
            <a:tailEnd type="none" w="med" len="med"/>
          </a:ln>
        </p:spPr>
      </p:cxnSp>
      <p:sp>
        <p:nvSpPr>
          <p:cNvPr id="315" name="Google Shape;315;p47"/>
          <p:cNvSpPr txBox="1">
            <a:spLocks noGrp="1"/>
          </p:cNvSpPr>
          <p:nvPr>
            <p:ph type="body" idx="1"/>
          </p:nvPr>
        </p:nvSpPr>
        <p:spPr>
          <a:xfrm>
            <a:off x="420900" y="1125700"/>
            <a:ext cx="4031400" cy="30507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8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sp>
        <p:nvSpPr>
          <p:cNvPr id="316" name="Google Shape;316;p47"/>
          <p:cNvSpPr txBox="1">
            <a:spLocks noGrp="1"/>
          </p:cNvSpPr>
          <p:nvPr>
            <p:ph type="body" idx="2"/>
          </p:nvPr>
        </p:nvSpPr>
        <p:spPr>
          <a:xfrm>
            <a:off x="4664550" y="1125700"/>
            <a:ext cx="4031400" cy="30507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8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sp>
        <p:nvSpPr>
          <p:cNvPr id="317" name="Google Shape;317;p47"/>
          <p:cNvSpPr txBox="1">
            <a:spLocks noGrp="1"/>
          </p:cNvSpPr>
          <p:nvPr>
            <p:ph type="title"/>
          </p:nvPr>
        </p:nvSpPr>
        <p:spPr>
          <a:xfrm>
            <a:off x="338325"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
        <p:nvSpPr>
          <p:cNvPr id="318" name="Google Shape;318;p47"/>
          <p:cNvSpPr txBox="1">
            <a:spLocks noGrp="1"/>
          </p:cNvSpPr>
          <p:nvPr>
            <p:ph type="subTitle" idx="3"/>
          </p:nvPr>
        </p:nvSpPr>
        <p:spPr>
          <a:xfrm>
            <a:off x="337900" y="724150"/>
            <a:ext cx="8467200" cy="168300"/>
          </a:xfrm>
          <a:prstGeom prst="rect">
            <a:avLst/>
          </a:prstGeom>
        </p:spPr>
        <p:txBody>
          <a:bodyPr spcFirstLastPara="1" wrap="square" lIns="0" tIns="0" rIns="0" bIns="0" anchor="b" anchorCtr="0">
            <a:normAutofit/>
          </a:bodyPr>
          <a:lstStyle>
            <a:lvl1pPr lvl="0">
              <a:spcBef>
                <a:spcPts val="0"/>
              </a:spcBef>
              <a:spcAft>
                <a:spcPts val="0"/>
              </a:spcAft>
              <a:buClr>
                <a:schemeClr val="dk1"/>
              </a:buClr>
              <a:buSzPts val="1200"/>
              <a:buNone/>
              <a:defRPr b="1">
                <a:highlight>
                  <a:schemeClr val="accent1"/>
                </a:highlight>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5.2 Text - 3 column">
  <p:cSld name="CUSTOM_22_1_1_1_1_1_1_2_2_1">
    <p:spTree>
      <p:nvGrpSpPr>
        <p:cNvPr id="1" name="Shape 319"/>
        <p:cNvGrpSpPr/>
        <p:nvPr/>
      </p:nvGrpSpPr>
      <p:grpSpPr>
        <a:xfrm>
          <a:off x="0" y="0"/>
          <a:ext cx="0" cy="0"/>
          <a:chOff x="0" y="0"/>
          <a:chExt cx="0" cy="0"/>
        </a:xfrm>
      </p:grpSpPr>
      <p:sp>
        <p:nvSpPr>
          <p:cNvPr id="320" name="Google Shape;320;p48"/>
          <p:cNvSpPr txBox="1">
            <a:spLocks noGrp="1"/>
          </p:cNvSpPr>
          <p:nvPr>
            <p:ph type="body" idx="1"/>
          </p:nvPr>
        </p:nvSpPr>
        <p:spPr>
          <a:xfrm>
            <a:off x="420900" y="1125700"/>
            <a:ext cx="2413800" cy="30507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8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sp>
        <p:nvSpPr>
          <p:cNvPr id="321" name="Google Shape;321;p48"/>
          <p:cNvSpPr txBox="1">
            <a:spLocks noGrp="1"/>
          </p:cNvSpPr>
          <p:nvPr>
            <p:ph type="body" idx="2"/>
          </p:nvPr>
        </p:nvSpPr>
        <p:spPr>
          <a:xfrm>
            <a:off x="3352900" y="1125700"/>
            <a:ext cx="2413800" cy="30507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8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sp>
        <p:nvSpPr>
          <p:cNvPr id="322" name="Google Shape;322;p48"/>
          <p:cNvSpPr txBox="1">
            <a:spLocks noGrp="1"/>
          </p:cNvSpPr>
          <p:nvPr>
            <p:ph type="body" idx="3"/>
          </p:nvPr>
        </p:nvSpPr>
        <p:spPr>
          <a:xfrm>
            <a:off x="6284900" y="1125700"/>
            <a:ext cx="2413800" cy="30507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8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cxnSp>
        <p:nvCxnSpPr>
          <p:cNvPr id="323" name="Google Shape;323;p48"/>
          <p:cNvCxnSpPr/>
          <p:nvPr/>
        </p:nvCxnSpPr>
        <p:spPr>
          <a:xfrm>
            <a:off x="3093809" y="1189525"/>
            <a:ext cx="0" cy="2986800"/>
          </a:xfrm>
          <a:prstGeom prst="straightConnector1">
            <a:avLst/>
          </a:prstGeom>
          <a:noFill/>
          <a:ln w="38100" cap="flat" cmpd="sng">
            <a:solidFill>
              <a:schemeClr val="accent1"/>
            </a:solidFill>
            <a:prstDash val="solid"/>
            <a:round/>
            <a:headEnd type="none" w="med" len="med"/>
            <a:tailEnd type="none" w="med" len="med"/>
          </a:ln>
        </p:spPr>
      </p:cxnSp>
      <p:cxnSp>
        <p:nvCxnSpPr>
          <p:cNvPr id="324" name="Google Shape;324;p48"/>
          <p:cNvCxnSpPr/>
          <p:nvPr/>
        </p:nvCxnSpPr>
        <p:spPr>
          <a:xfrm>
            <a:off x="6039142" y="1189525"/>
            <a:ext cx="0" cy="2986800"/>
          </a:xfrm>
          <a:prstGeom prst="straightConnector1">
            <a:avLst/>
          </a:prstGeom>
          <a:noFill/>
          <a:ln w="38100" cap="flat" cmpd="sng">
            <a:solidFill>
              <a:schemeClr val="accent1"/>
            </a:solidFill>
            <a:prstDash val="solid"/>
            <a:round/>
            <a:headEnd type="none" w="med" len="med"/>
            <a:tailEnd type="none" w="med" len="med"/>
          </a:ln>
        </p:spPr>
      </p:cxnSp>
      <p:sp>
        <p:nvSpPr>
          <p:cNvPr id="325" name="Google Shape;325;p48"/>
          <p:cNvSpPr txBox="1">
            <a:spLocks noGrp="1"/>
          </p:cNvSpPr>
          <p:nvPr>
            <p:ph type="title"/>
          </p:nvPr>
        </p:nvSpPr>
        <p:spPr>
          <a:xfrm>
            <a:off x="338325"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
        <p:nvSpPr>
          <p:cNvPr id="326" name="Google Shape;326;p48"/>
          <p:cNvSpPr txBox="1">
            <a:spLocks noGrp="1"/>
          </p:cNvSpPr>
          <p:nvPr>
            <p:ph type="subTitle" idx="4"/>
          </p:nvPr>
        </p:nvSpPr>
        <p:spPr>
          <a:xfrm>
            <a:off x="337900" y="724150"/>
            <a:ext cx="8467200" cy="168300"/>
          </a:xfrm>
          <a:prstGeom prst="rect">
            <a:avLst/>
          </a:prstGeom>
        </p:spPr>
        <p:txBody>
          <a:bodyPr spcFirstLastPara="1" wrap="square" lIns="0" tIns="0" rIns="0" bIns="0" anchor="b" anchorCtr="0">
            <a:normAutofit/>
          </a:bodyPr>
          <a:lstStyle>
            <a:lvl1pPr lvl="0">
              <a:spcBef>
                <a:spcPts val="0"/>
              </a:spcBef>
              <a:spcAft>
                <a:spcPts val="0"/>
              </a:spcAft>
              <a:buClr>
                <a:schemeClr val="dk1"/>
              </a:buClr>
              <a:buSzPts val="1200"/>
              <a:buNone/>
              <a:defRPr b="1">
                <a:highlight>
                  <a:schemeClr val="accent1"/>
                </a:highlight>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5.2 Text - 4 column">
  <p:cSld name="CUSTOM_23_1_1_1_1_1_1_1_1_3_1">
    <p:spTree>
      <p:nvGrpSpPr>
        <p:cNvPr id="1" name="Shape 327"/>
        <p:cNvGrpSpPr/>
        <p:nvPr/>
      </p:nvGrpSpPr>
      <p:grpSpPr>
        <a:xfrm>
          <a:off x="0" y="0"/>
          <a:ext cx="0" cy="0"/>
          <a:chOff x="0" y="0"/>
          <a:chExt cx="0" cy="0"/>
        </a:xfrm>
      </p:grpSpPr>
      <p:cxnSp>
        <p:nvCxnSpPr>
          <p:cNvPr id="328" name="Google Shape;328;p49"/>
          <p:cNvCxnSpPr/>
          <p:nvPr/>
        </p:nvCxnSpPr>
        <p:spPr>
          <a:xfrm>
            <a:off x="2466663" y="1189525"/>
            <a:ext cx="0" cy="2986800"/>
          </a:xfrm>
          <a:prstGeom prst="straightConnector1">
            <a:avLst/>
          </a:prstGeom>
          <a:noFill/>
          <a:ln w="38100" cap="flat" cmpd="sng">
            <a:solidFill>
              <a:schemeClr val="accent1"/>
            </a:solidFill>
            <a:prstDash val="solid"/>
            <a:round/>
            <a:headEnd type="none" w="med" len="med"/>
            <a:tailEnd type="none" w="med" len="med"/>
          </a:ln>
        </p:spPr>
      </p:cxnSp>
      <p:sp>
        <p:nvSpPr>
          <p:cNvPr id="329" name="Google Shape;329;p49"/>
          <p:cNvSpPr txBox="1">
            <a:spLocks noGrp="1"/>
          </p:cNvSpPr>
          <p:nvPr>
            <p:ph type="body" idx="1"/>
          </p:nvPr>
        </p:nvSpPr>
        <p:spPr>
          <a:xfrm>
            <a:off x="420900" y="1125700"/>
            <a:ext cx="1900800" cy="30507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cxnSp>
        <p:nvCxnSpPr>
          <p:cNvPr id="330" name="Google Shape;330;p49"/>
          <p:cNvCxnSpPr/>
          <p:nvPr/>
        </p:nvCxnSpPr>
        <p:spPr>
          <a:xfrm>
            <a:off x="4571988" y="1189525"/>
            <a:ext cx="0" cy="2986800"/>
          </a:xfrm>
          <a:prstGeom prst="straightConnector1">
            <a:avLst/>
          </a:prstGeom>
          <a:noFill/>
          <a:ln w="38100" cap="flat" cmpd="sng">
            <a:solidFill>
              <a:schemeClr val="accent1"/>
            </a:solidFill>
            <a:prstDash val="solid"/>
            <a:round/>
            <a:headEnd type="none" w="med" len="med"/>
            <a:tailEnd type="none" w="med" len="med"/>
          </a:ln>
        </p:spPr>
      </p:cxnSp>
      <p:cxnSp>
        <p:nvCxnSpPr>
          <p:cNvPr id="331" name="Google Shape;331;p49"/>
          <p:cNvCxnSpPr/>
          <p:nvPr/>
        </p:nvCxnSpPr>
        <p:spPr>
          <a:xfrm>
            <a:off x="6658413" y="1189525"/>
            <a:ext cx="0" cy="2986800"/>
          </a:xfrm>
          <a:prstGeom prst="straightConnector1">
            <a:avLst/>
          </a:prstGeom>
          <a:noFill/>
          <a:ln w="38100" cap="flat" cmpd="sng">
            <a:solidFill>
              <a:schemeClr val="accent1"/>
            </a:solidFill>
            <a:prstDash val="solid"/>
            <a:round/>
            <a:headEnd type="none" w="med" len="med"/>
            <a:tailEnd type="none" w="med" len="med"/>
          </a:ln>
        </p:spPr>
      </p:cxnSp>
      <p:sp>
        <p:nvSpPr>
          <p:cNvPr id="332" name="Google Shape;332;p49"/>
          <p:cNvSpPr txBox="1">
            <a:spLocks noGrp="1"/>
          </p:cNvSpPr>
          <p:nvPr>
            <p:ph type="body" idx="2"/>
          </p:nvPr>
        </p:nvSpPr>
        <p:spPr>
          <a:xfrm>
            <a:off x="6798850" y="1125700"/>
            <a:ext cx="1900800" cy="30507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333" name="Google Shape;333;p49"/>
          <p:cNvSpPr txBox="1">
            <a:spLocks noGrp="1"/>
          </p:cNvSpPr>
          <p:nvPr>
            <p:ph type="body" idx="3"/>
          </p:nvPr>
        </p:nvSpPr>
        <p:spPr>
          <a:xfrm>
            <a:off x="4664813" y="1125700"/>
            <a:ext cx="1900800" cy="30507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334" name="Google Shape;334;p49"/>
          <p:cNvSpPr txBox="1">
            <a:spLocks noGrp="1"/>
          </p:cNvSpPr>
          <p:nvPr>
            <p:ph type="body" idx="4"/>
          </p:nvPr>
        </p:nvSpPr>
        <p:spPr>
          <a:xfrm>
            <a:off x="2568925" y="1125700"/>
            <a:ext cx="1900800" cy="30507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335" name="Google Shape;335;p49"/>
          <p:cNvSpPr txBox="1">
            <a:spLocks noGrp="1"/>
          </p:cNvSpPr>
          <p:nvPr>
            <p:ph type="title"/>
          </p:nvPr>
        </p:nvSpPr>
        <p:spPr>
          <a:xfrm>
            <a:off x="338325"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
        <p:nvSpPr>
          <p:cNvPr id="336" name="Google Shape;336;p49"/>
          <p:cNvSpPr txBox="1">
            <a:spLocks noGrp="1"/>
          </p:cNvSpPr>
          <p:nvPr>
            <p:ph type="subTitle" idx="5"/>
          </p:nvPr>
        </p:nvSpPr>
        <p:spPr>
          <a:xfrm>
            <a:off x="337900" y="724150"/>
            <a:ext cx="8467200" cy="168300"/>
          </a:xfrm>
          <a:prstGeom prst="rect">
            <a:avLst/>
          </a:prstGeom>
        </p:spPr>
        <p:txBody>
          <a:bodyPr spcFirstLastPara="1" wrap="square" lIns="0" tIns="0" rIns="0" bIns="0" anchor="b" anchorCtr="0">
            <a:normAutofit/>
          </a:bodyPr>
          <a:lstStyle>
            <a:lvl1pPr lvl="0">
              <a:spcBef>
                <a:spcPts val="0"/>
              </a:spcBef>
              <a:spcAft>
                <a:spcPts val="0"/>
              </a:spcAft>
              <a:buClr>
                <a:schemeClr val="dk1"/>
              </a:buClr>
              <a:buSzPts val="1200"/>
              <a:buNone/>
              <a:defRPr b="1">
                <a:highlight>
                  <a:schemeClr val="accent1"/>
                </a:highlight>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5.2 Text - 4 text areas">
  <p:cSld name="CUSTOM_23_1_1_1_1_1_1_2_2_1">
    <p:spTree>
      <p:nvGrpSpPr>
        <p:cNvPr id="1" name="Shape 337"/>
        <p:cNvGrpSpPr/>
        <p:nvPr/>
      </p:nvGrpSpPr>
      <p:grpSpPr>
        <a:xfrm>
          <a:off x="0" y="0"/>
          <a:ext cx="0" cy="0"/>
          <a:chOff x="0" y="0"/>
          <a:chExt cx="0" cy="0"/>
        </a:xfrm>
      </p:grpSpPr>
      <p:cxnSp>
        <p:nvCxnSpPr>
          <p:cNvPr id="338" name="Google Shape;338;p50"/>
          <p:cNvCxnSpPr/>
          <p:nvPr/>
        </p:nvCxnSpPr>
        <p:spPr>
          <a:xfrm>
            <a:off x="4572456" y="1112895"/>
            <a:ext cx="0" cy="1452600"/>
          </a:xfrm>
          <a:prstGeom prst="straightConnector1">
            <a:avLst/>
          </a:prstGeom>
          <a:noFill/>
          <a:ln w="38100" cap="flat" cmpd="sng">
            <a:solidFill>
              <a:schemeClr val="accent1"/>
            </a:solidFill>
            <a:prstDash val="solid"/>
            <a:round/>
            <a:headEnd type="none" w="med" len="med"/>
            <a:tailEnd type="none" w="med" len="med"/>
          </a:ln>
        </p:spPr>
      </p:cxnSp>
      <p:sp>
        <p:nvSpPr>
          <p:cNvPr id="339" name="Google Shape;339;p50"/>
          <p:cNvSpPr txBox="1">
            <a:spLocks noGrp="1"/>
          </p:cNvSpPr>
          <p:nvPr>
            <p:ph type="body" idx="1"/>
          </p:nvPr>
        </p:nvSpPr>
        <p:spPr>
          <a:xfrm>
            <a:off x="4693400" y="1125700"/>
            <a:ext cx="4002600" cy="1443900"/>
          </a:xfrm>
          <a:prstGeom prst="rect">
            <a:avLst/>
          </a:prstGeom>
        </p:spPr>
        <p:txBody>
          <a:bodyPr spcFirstLastPara="1" wrap="square" lIns="0" tIns="0" rIns="0" bIns="0"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SzPts val="1400"/>
              <a:buChar char="○"/>
              <a:defRPr sz="1400"/>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SzPts val="1400"/>
              <a:buChar char="■"/>
              <a:defRPr sz="1400"/>
            </a:lvl6pPr>
            <a:lvl7pPr marL="3200400" lvl="6" indent="-317500">
              <a:spcBef>
                <a:spcPts val="400"/>
              </a:spcBef>
              <a:spcAft>
                <a:spcPts val="0"/>
              </a:spcAft>
              <a:buSzPts val="1400"/>
              <a:buChar char="●"/>
              <a:defRPr sz="1400"/>
            </a:lvl7pPr>
            <a:lvl8pPr marL="3657600" lvl="7" indent="-317500">
              <a:spcBef>
                <a:spcPts val="400"/>
              </a:spcBef>
              <a:spcAft>
                <a:spcPts val="0"/>
              </a:spcAft>
              <a:buSzPts val="1400"/>
              <a:buChar char="○"/>
              <a:defRPr sz="1400"/>
            </a:lvl8pPr>
            <a:lvl9pPr marL="4114800" lvl="8" indent="-317500">
              <a:spcBef>
                <a:spcPts val="400"/>
              </a:spcBef>
              <a:spcAft>
                <a:spcPts val="400"/>
              </a:spcAft>
              <a:buSzPts val="1400"/>
              <a:buChar char="■"/>
              <a:defRPr sz="1400"/>
            </a:lvl9pPr>
          </a:lstStyle>
          <a:p>
            <a:endParaRPr/>
          </a:p>
        </p:txBody>
      </p:sp>
      <p:sp>
        <p:nvSpPr>
          <p:cNvPr id="340" name="Google Shape;340;p50"/>
          <p:cNvSpPr txBox="1">
            <a:spLocks noGrp="1"/>
          </p:cNvSpPr>
          <p:nvPr>
            <p:ph type="body" idx="2"/>
          </p:nvPr>
        </p:nvSpPr>
        <p:spPr>
          <a:xfrm>
            <a:off x="420625" y="1125700"/>
            <a:ext cx="4002600" cy="1443900"/>
          </a:xfrm>
          <a:prstGeom prst="rect">
            <a:avLst/>
          </a:prstGeom>
        </p:spPr>
        <p:txBody>
          <a:bodyPr spcFirstLastPara="1" wrap="square" lIns="0" tIns="0" rIns="0" bIns="0"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SzPts val="1400"/>
              <a:buChar char="○"/>
              <a:defRPr sz="1400"/>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SzPts val="1400"/>
              <a:buChar char="■"/>
              <a:defRPr sz="1400"/>
            </a:lvl6pPr>
            <a:lvl7pPr marL="3200400" lvl="6" indent="-317500">
              <a:spcBef>
                <a:spcPts val="400"/>
              </a:spcBef>
              <a:spcAft>
                <a:spcPts val="0"/>
              </a:spcAft>
              <a:buSzPts val="1400"/>
              <a:buChar char="●"/>
              <a:defRPr sz="1400"/>
            </a:lvl7pPr>
            <a:lvl8pPr marL="3657600" lvl="7" indent="-317500">
              <a:spcBef>
                <a:spcPts val="400"/>
              </a:spcBef>
              <a:spcAft>
                <a:spcPts val="0"/>
              </a:spcAft>
              <a:buSzPts val="1400"/>
              <a:buChar char="○"/>
              <a:defRPr sz="1400"/>
            </a:lvl8pPr>
            <a:lvl9pPr marL="4114800" lvl="8" indent="-317500">
              <a:spcBef>
                <a:spcPts val="400"/>
              </a:spcBef>
              <a:spcAft>
                <a:spcPts val="400"/>
              </a:spcAft>
              <a:buSzPts val="1400"/>
              <a:buChar char="■"/>
              <a:defRPr sz="1400"/>
            </a:lvl9pPr>
          </a:lstStyle>
          <a:p>
            <a:endParaRPr/>
          </a:p>
        </p:txBody>
      </p:sp>
      <p:cxnSp>
        <p:nvCxnSpPr>
          <p:cNvPr id="341" name="Google Shape;341;p50"/>
          <p:cNvCxnSpPr/>
          <p:nvPr/>
        </p:nvCxnSpPr>
        <p:spPr>
          <a:xfrm>
            <a:off x="4572456" y="2719645"/>
            <a:ext cx="0" cy="1452600"/>
          </a:xfrm>
          <a:prstGeom prst="straightConnector1">
            <a:avLst/>
          </a:prstGeom>
          <a:noFill/>
          <a:ln w="38100" cap="flat" cmpd="sng">
            <a:solidFill>
              <a:schemeClr val="accent1"/>
            </a:solidFill>
            <a:prstDash val="solid"/>
            <a:round/>
            <a:headEnd type="none" w="med" len="med"/>
            <a:tailEnd type="none" w="med" len="med"/>
          </a:ln>
        </p:spPr>
      </p:cxnSp>
      <p:sp>
        <p:nvSpPr>
          <p:cNvPr id="342" name="Google Shape;342;p50"/>
          <p:cNvSpPr txBox="1">
            <a:spLocks noGrp="1"/>
          </p:cNvSpPr>
          <p:nvPr>
            <p:ph type="body" idx="3"/>
          </p:nvPr>
        </p:nvSpPr>
        <p:spPr>
          <a:xfrm>
            <a:off x="4693400" y="2732450"/>
            <a:ext cx="4002600" cy="1443900"/>
          </a:xfrm>
          <a:prstGeom prst="rect">
            <a:avLst/>
          </a:prstGeom>
        </p:spPr>
        <p:txBody>
          <a:bodyPr spcFirstLastPara="1" wrap="square" lIns="0" tIns="0" rIns="0" bIns="0"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SzPts val="1400"/>
              <a:buChar char="○"/>
              <a:defRPr sz="1400"/>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SzPts val="1400"/>
              <a:buChar char="■"/>
              <a:defRPr sz="1400"/>
            </a:lvl6pPr>
            <a:lvl7pPr marL="3200400" lvl="6" indent="-317500">
              <a:spcBef>
                <a:spcPts val="400"/>
              </a:spcBef>
              <a:spcAft>
                <a:spcPts val="0"/>
              </a:spcAft>
              <a:buSzPts val="1400"/>
              <a:buChar char="●"/>
              <a:defRPr sz="1400"/>
            </a:lvl7pPr>
            <a:lvl8pPr marL="3657600" lvl="7" indent="-317500">
              <a:spcBef>
                <a:spcPts val="400"/>
              </a:spcBef>
              <a:spcAft>
                <a:spcPts val="0"/>
              </a:spcAft>
              <a:buSzPts val="1400"/>
              <a:buChar char="○"/>
              <a:defRPr sz="1400"/>
            </a:lvl8pPr>
            <a:lvl9pPr marL="4114800" lvl="8" indent="-317500">
              <a:spcBef>
                <a:spcPts val="400"/>
              </a:spcBef>
              <a:spcAft>
                <a:spcPts val="400"/>
              </a:spcAft>
              <a:buSzPts val="1400"/>
              <a:buChar char="■"/>
              <a:defRPr sz="1400"/>
            </a:lvl9pPr>
          </a:lstStyle>
          <a:p>
            <a:endParaRPr/>
          </a:p>
        </p:txBody>
      </p:sp>
      <p:sp>
        <p:nvSpPr>
          <p:cNvPr id="343" name="Google Shape;343;p50"/>
          <p:cNvSpPr txBox="1">
            <a:spLocks noGrp="1"/>
          </p:cNvSpPr>
          <p:nvPr>
            <p:ph type="body" idx="4"/>
          </p:nvPr>
        </p:nvSpPr>
        <p:spPr>
          <a:xfrm>
            <a:off x="420625" y="2732450"/>
            <a:ext cx="4002600" cy="1443900"/>
          </a:xfrm>
          <a:prstGeom prst="rect">
            <a:avLst/>
          </a:prstGeom>
        </p:spPr>
        <p:txBody>
          <a:bodyPr spcFirstLastPara="1" wrap="square" lIns="0" tIns="0" rIns="0" bIns="0"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SzPts val="1400"/>
              <a:buChar char="○"/>
              <a:defRPr sz="1400"/>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SzPts val="1400"/>
              <a:buChar char="■"/>
              <a:defRPr sz="1400"/>
            </a:lvl6pPr>
            <a:lvl7pPr marL="3200400" lvl="6" indent="-317500">
              <a:spcBef>
                <a:spcPts val="400"/>
              </a:spcBef>
              <a:spcAft>
                <a:spcPts val="0"/>
              </a:spcAft>
              <a:buSzPts val="1400"/>
              <a:buChar char="●"/>
              <a:defRPr sz="1400"/>
            </a:lvl7pPr>
            <a:lvl8pPr marL="3657600" lvl="7" indent="-317500">
              <a:spcBef>
                <a:spcPts val="400"/>
              </a:spcBef>
              <a:spcAft>
                <a:spcPts val="0"/>
              </a:spcAft>
              <a:buSzPts val="1400"/>
              <a:buChar char="○"/>
              <a:defRPr sz="1400"/>
            </a:lvl8pPr>
            <a:lvl9pPr marL="4114800" lvl="8" indent="-317500">
              <a:spcBef>
                <a:spcPts val="400"/>
              </a:spcBef>
              <a:spcAft>
                <a:spcPts val="400"/>
              </a:spcAft>
              <a:buSzPts val="1400"/>
              <a:buChar char="■"/>
              <a:defRPr sz="1400"/>
            </a:lvl9pPr>
          </a:lstStyle>
          <a:p>
            <a:endParaRPr/>
          </a:p>
        </p:txBody>
      </p:sp>
      <p:sp>
        <p:nvSpPr>
          <p:cNvPr id="344" name="Google Shape;344;p50"/>
          <p:cNvSpPr txBox="1">
            <a:spLocks noGrp="1"/>
          </p:cNvSpPr>
          <p:nvPr>
            <p:ph type="title"/>
          </p:nvPr>
        </p:nvSpPr>
        <p:spPr>
          <a:xfrm>
            <a:off x="338325"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
        <p:nvSpPr>
          <p:cNvPr id="345" name="Google Shape;345;p50"/>
          <p:cNvSpPr txBox="1">
            <a:spLocks noGrp="1"/>
          </p:cNvSpPr>
          <p:nvPr>
            <p:ph type="subTitle" idx="5"/>
          </p:nvPr>
        </p:nvSpPr>
        <p:spPr>
          <a:xfrm>
            <a:off x="337900" y="724150"/>
            <a:ext cx="8467200" cy="168300"/>
          </a:xfrm>
          <a:prstGeom prst="rect">
            <a:avLst/>
          </a:prstGeom>
        </p:spPr>
        <p:txBody>
          <a:bodyPr spcFirstLastPara="1" wrap="square" lIns="0" tIns="0" rIns="0" bIns="0" anchor="b" anchorCtr="0">
            <a:normAutofit/>
          </a:bodyPr>
          <a:lstStyle>
            <a:lvl1pPr lvl="0">
              <a:spcBef>
                <a:spcPts val="0"/>
              </a:spcBef>
              <a:spcAft>
                <a:spcPts val="0"/>
              </a:spcAft>
              <a:buClr>
                <a:schemeClr val="dk1"/>
              </a:buClr>
              <a:buSzPts val="1200"/>
              <a:buNone/>
              <a:defRPr b="1">
                <a:highlight>
                  <a:schemeClr val="accent1"/>
                </a:highlight>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1 Opening title">
  <p:cSld name="CUSTOM_20">
    <p:spTree>
      <p:nvGrpSpPr>
        <p:cNvPr id="1" name="Shape 40"/>
        <p:cNvGrpSpPr/>
        <p:nvPr/>
      </p:nvGrpSpPr>
      <p:grpSpPr>
        <a:xfrm>
          <a:off x="0" y="0"/>
          <a:ext cx="0" cy="0"/>
          <a:chOff x="0" y="0"/>
          <a:chExt cx="0" cy="0"/>
        </a:xfrm>
      </p:grpSpPr>
      <p:sp>
        <p:nvSpPr>
          <p:cNvPr id="41" name="Google Shape;41;p9"/>
          <p:cNvSpPr txBox="1">
            <a:spLocks noGrp="1"/>
          </p:cNvSpPr>
          <p:nvPr>
            <p:ph type="ctrTitle"/>
          </p:nvPr>
        </p:nvSpPr>
        <p:spPr>
          <a:xfrm>
            <a:off x="338325" y="892300"/>
            <a:ext cx="8467500" cy="2538900"/>
          </a:xfrm>
          <a:prstGeom prst="rect">
            <a:avLst/>
          </a:prstGeom>
        </p:spPr>
        <p:txBody>
          <a:bodyPr spcFirstLastPara="1" wrap="square" lIns="0" tIns="0" rIns="0" bIns="0" anchor="b" anchorCtr="0">
            <a:normAutofit/>
          </a:bodyPr>
          <a:lstStyle>
            <a:lvl1pPr lvl="0">
              <a:lnSpc>
                <a:spcPct val="90000"/>
              </a:lnSpc>
              <a:spcBef>
                <a:spcPts val="0"/>
              </a:spcBef>
              <a:spcAft>
                <a:spcPts val="0"/>
              </a:spcAft>
              <a:buSzPts val="6000"/>
              <a:buNone/>
              <a:defRPr sz="6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42" name="Google Shape;42;p9"/>
          <p:cNvSpPr txBox="1">
            <a:spLocks noGrp="1"/>
          </p:cNvSpPr>
          <p:nvPr>
            <p:ph type="subTitle" idx="1"/>
          </p:nvPr>
        </p:nvSpPr>
        <p:spPr>
          <a:xfrm>
            <a:off x="338325" y="3431250"/>
            <a:ext cx="4279200" cy="440100"/>
          </a:xfrm>
          <a:prstGeom prst="rect">
            <a:avLst/>
          </a:prstGeom>
        </p:spPr>
        <p:txBody>
          <a:bodyPr spcFirstLastPara="1" wrap="square" lIns="0" tIns="0" rIns="0" bIns="0" anchor="t" anchorCtr="0">
            <a:normAutofit/>
          </a:bodyPr>
          <a:lstStyle>
            <a:lvl1pPr lvl="0">
              <a:lnSpc>
                <a:spcPct val="100000"/>
              </a:lnSpc>
              <a:spcBef>
                <a:spcPts val="0"/>
              </a:spcBef>
              <a:spcAft>
                <a:spcPts val="0"/>
              </a:spcAft>
              <a:buSzPts val="1400"/>
              <a:buNone/>
              <a:defRPr sz="1400" b="1">
                <a:highlight>
                  <a:schemeClr val="accent1"/>
                </a:highlight>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43" name="Google Shape;43;p9"/>
          <p:cNvSpPr txBox="1">
            <a:spLocks noGrp="1"/>
          </p:cNvSpPr>
          <p:nvPr>
            <p:ph type="body" idx="2"/>
          </p:nvPr>
        </p:nvSpPr>
        <p:spPr>
          <a:xfrm>
            <a:off x="5007500" y="4176350"/>
            <a:ext cx="3798300" cy="674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44" name="Google Shape;44;p9"/>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45" name="Google Shape;45;p9" descr="ASU_Horiz_RGB_Digital_MaroonGold.png"/>
          <p:cNvPicPr preferRelativeResize="0"/>
          <p:nvPr/>
        </p:nvPicPr>
        <p:blipFill rotWithShape="1">
          <a:blip r:embed="rId2">
            <a:alphaModFix/>
          </a:blip>
          <a:srcRect l="3993" t="13045" r="2039" b="14158"/>
          <a:stretch/>
        </p:blipFill>
        <p:spPr>
          <a:xfrm>
            <a:off x="237878" y="204978"/>
            <a:ext cx="3224750" cy="6934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5.3 Text - 2 column, black">
  <p:cSld name="CUSTOM_23_1_1_1_1_1_1_2_1_1_1_1_1_1_2_4">
    <p:spTree>
      <p:nvGrpSpPr>
        <p:cNvPr id="1" name="Shape 346"/>
        <p:cNvGrpSpPr/>
        <p:nvPr/>
      </p:nvGrpSpPr>
      <p:grpSpPr>
        <a:xfrm>
          <a:off x="0" y="0"/>
          <a:ext cx="0" cy="0"/>
          <a:chOff x="0" y="0"/>
          <a:chExt cx="0" cy="0"/>
        </a:xfrm>
      </p:grpSpPr>
      <p:sp>
        <p:nvSpPr>
          <p:cNvPr id="347" name="Google Shape;347;p51"/>
          <p:cNvSpPr/>
          <p:nvPr/>
        </p:nvSpPr>
        <p:spPr>
          <a:xfrm>
            <a:off x="50" y="0"/>
            <a:ext cx="9144000" cy="13290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51"/>
          <p:cNvSpPr txBox="1">
            <a:spLocks noGrp="1"/>
          </p:cNvSpPr>
          <p:nvPr>
            <p:ph type="body" idx="1"/>
          </p:nvPr>
        </p:nvSpPr>
        <p:spPr>
          <a:xfrm>
            <a:off x="423275" y="1761025"/>
            <a:ext cx="4103100" cy="2415600"/>
          </a:xfrm>
          <a:prstGeom prst="rect">
            <a:avLst/>
          </a:prstGeom>
          <a:noFill/>
          <a:ln>
            <a:noFill/>
          </a:ln>
        </p:spPr>
        <p:txBody>
          <a:bodyPr spcFirstLastPara="1" wrap="square" lIns="0" tIns="0" rIns="0" bIns="0" anchor="t" anchorCtr="0">
            <a:normAutofit/>
          </a:bodyPr>
          <a:lstStyle>
            <a:lvl1pPr marL="457200" marR="0" lvl="0" indent="-317500" algn="l">
              <a:lnSpc>
                <a:spcPct val="100000"/>
              </a:lnSpc>
              <a:spcBef>
                <a:spcPts val="0"/>
              </a:spcBef>
              <a:spcAft>
                <a:spcPts val="0"/>
              </a:spcAft>
              <a:buClr>
                <a:srgbClr val="000000"/>
              </a:buClr>
              <a:buSzPts val="1400"/>
              <a:buChar char="●"/>
              <a:defRPr sz="1400" i="0" u="none" strike="noStrike" cap="none">
                <a:solidFill>
                  <a:srgbClr val="000000"/>
                </a:solidFill>
              </a:defRPr>
            </a:lvl1pPr>
            <a:lvl2pPr marL="914400" marR="0" lvl="1" indent="-317500" algn="l">
              <a:lnSpc>
                <a:spcPct val="100000"/>
              </a:lnSpc>
              <a:spcBef>
                <a:spcPts val="400"/>
              </a:spcBef>
              <a:spcAft>
                <a:spcPts val="0"/>
              </a:spcAft>
              <a:buClr>
                <a:srgbClr val="000000"/>
              </a:buClr>
              <a:buSzPts val="1400"/>
              <a:buChar char="○"/>
              <a:defRPr i="0" u="none" strike="noStrike" cap="none">
                <a:solidFill>
                  <a:srgbClr val="000000"/>
                </a:solidFill>
              </a:defRPr>
            </a:lvl2pPr>
            <a:lvl3pPr marL="1371600" marR="0" lvl="2" indent="-317500" algn="l">
              <a:lnSpc>
                <a:spcPct val="100000"/>
              </a:lnSpc>
              <a:spcBef>
                <a:spcPts val="400"/>
              </a:spcBef>
              <a:spcAft>
                <a:spcPts val="0"/>
              </a:spcAft>
              <a:buClr>
                <a:srgbClr val="000000"/>
              </a:buClr>
              <a:buSzPts val="1400"/>
              <a:buChar char="■"/>
              <a:defRPr sz="1400" i="0" u="none" strike="noStrike" cap="none">
                <a:solidFill>
                  <a:srgbClr val="000000"/>
                </a:solidFill>
              </a:defRPr>
            </a:lvl3pPr>
            <a:lvl4pPr marL="1828800" marR="0" lvl="3" indent="-317500" algn="l">
              <a:lnSpc>
                <a:spcPct val="100000"/>
              </a:lnSpc>
              <a:spcBef>
                <a:spcPts val="400"/>
              </a:spcBef>
              <a:spcAft>
                <a:spcPts val="0"/>
              </a:spcAft>
              <a:buClr>
                <a:srgbClr val="000000"/>
              </a:buClr>
              <a:buSzPts val="1400"/>
              <a:buChar char="●"/>
              <a:defRPr sz="1400" i="0" u="none" strike="noStrike" cap="none">
                <a:solidFill>
                  <a:srgbClr val="000000"/>
                </a:solidFill>
              </a:defRPr>
            </a:lvl4pPr>
            <a:lvl5pPr marL="2286000" marR="0" lvl="4" indent="-317500" algn="l">
              <a:lnSpc>
                <a:spcPct val="100000"/>
              </a:lnSpc>
              <a:spcBef>
                <a:spcPts val="400"/>
              </a:spcBef>
              <a:spcAft>
                <a:spcPts val="0"/>
              </a:spcAft>
              <a:buClr>
                <a:srgbClr val="000000"/>
              </a:buClr>
              <a:buSzPts val="1400"/>
              <a:buChar char="○"/>
              <a:defRPr sz="1400" i="0" u="none" strike="noStrike" cap="none">
                <a:solidFill>
                  <a:srgbClr val="000000"/>
                </a:solidFill>
              </a:defRPr>
            </a:lvl5pPr>
            <a:lvl6pPr marL="2743200" marR="0" lvl="5" indent="-317500" algn="l">
              <a:lnSpc>
                <a:spcPct val="100000"/>
              </a:lnSpc>
              <a:spcBef>
                <a:spcPts val="400"/>
              </a:spcBef>
              <a:spcAft>
                <a:spcPts val="0"/>
              </a:spcAft>
              <a:buClr>
                <a:srgbClr val="000000"/>
              </a:buClr>
              <a:buSzPts val="1400"/>
              <a:buChar char="■"/>
              <a:defRPr sz="1400" i="0" u="none" strike="noStrike" cap="none">
                <a:solidFill>
                  <a:srgbClr val="000000"/>
                </a:solidFill>
              </a:defRPr>
            </a:lvl6pPr>
            <a:lvl7pPr marL="3200400" marR="0" lvl="6" indent="-317500" algn="l">
              <a:lnSpc>
                <a:spcPct val="100000"/>
              </a:lnSpc>
              <a:spcBef>
                <a:spcPts val="400"/>
              </a:spcBef>
              <a:spcAft>
                <a:spcPts val="0"/>
              </a:spcAft>
              <a:buClr>
                <a:srgbClr val="000000"/>
              </a:buClr>
              <a:buSzPts val="1400"/>
              <a:buChar char="●"/>
              <a:defRPr sz="1400" i="0" u="none" strike="noStrike" cap="none">
                <a:solidFill>
                  <a:srgbClr val="000000"/>
                </a:solidFill>
              </a:defRPr>
            </a:lvl7pPr>
            <a:lvl8pPr marL="3657600" marR="0" lvl="7" indent="-317500" algn="l">
              <a:lnSpc>
                <a:spcPct val="100000"/>
              </a:lnSpc>
              <a:spcBef>
                <a:spcPts val="400"/>
              </a:spcBef>
              <a:spcAft>
                <a:spcPts val="0"/>
              </a:spcAft>
              <a:buClr>
                <a:srgbClr val="000000"/>
              </a:buClr>
              <a:buSzPts val="1400"/>
              <a:buChar char="○"/>
              <a:defRPr sz="1400" i="0" u="none" strike="noStrike" cap="none">
                <a:solidFill>
                  <a:srgbClr val="000000"/>
                </a:solidFill>
              </a:defRPr>
            </a:lvl8pPr>
            <a:lvl9pPr marL="4114800" marR="0" lvl="8" indent="-317500" algn="l">
              <a:lnSpc>
                <a:spcPct val="100000"/>
              </a:lnSpc>
              <a:spcBef>
                <a:spcPts val="400"/>
              </a:spcBef>
              <a:spcAft>
                <a:spcPts val="400"/>
              </a:spcAft>
              <a:buClr>
                <a:srgbClr val="000000"/>
              </a:buClr>
              <a:buSzPts val="1400"/>
              <a:buChar char="■"/>
              <a:defRPr sz="1400" i="0" u="none" strike="noStrike" cap="none">
                <a:solidFill>
                  <a:srgbClr val="000000"/>
                </a:solidFill>
              </a:defRPr>
            </a:lvl9pPr>
          </a:lstStyle>
          <a:p>
            <a:endParaRPr/>
          </a:p>
        </p:txBody>
      </p:sp>
      <p:sp>
        <p:nvSpPr>
          <p:cNvPr id="349" name="Google Shape;349;p51"/>
          <p:cNvSpPr txBox="1">
            <a:spLocks noGrp="1"/>
          </p:cNvSpPr>
          <p:nvPr>
            <p:ph type="body" idx="2"/>
          </p:nvPr>
        </p:nvSpPr>
        <p:spPr>
          <a:xfrm>
            <a:off x="4617725" y="1761025"/>
            <a:ext cx="4078200" cy="2415600"/>
          </a:xfrm>
          <a:prstGeom prst="rect">
            <a:avLst/>
          </a:prstGeom>
          <a:noFill/>
          <a:ln>
            <a:noFill/>
          </a:ln>
        </p:spPr>
        <p:txBody>
          <a:bodyPr spcFirstLastPara="1" wrap="square" lIns="0" tIns="0" rIns="0" bIns="0" anchor="t" anchorCtr="0">
            <a:normAutofit/>
          </a:bodyPr>
          <a:lstStyle>
            <a:lvl1pPr marL="457200" marR="0" lvl="0" indent="-317500" algn="l">
              <a:lnSpc>
                <a:spcPct val="100000"/>
              </a:lnSpc>
              <a:spcBef>
                <a:spcPts val="0"/>
              </a:spcBef>
              <a:spcAft>
                <a:spcPts val="0"/>
              </a:spcAft>
              <a:buClr>
                <a:srgbClr val="000000"/>
              </a:buClr>
              <a:buSzPts val="1400"/>
              <a:buChar char="●"/>
              <a:defRPr sz="1400" i="0" u="none" strike="noStrike" cap="none">
                <a:solidFill>
                  <a:srgbClr val="000000"/>
                </a:solidFill>
              </a:defRPr>
            </a:lvl1pPr>
            <a:lvl2pPr marL="914400" marR="0" lvl="1" indent="-317500" algn="l">
              <a:lnSpc>
                <a:spcPct val="100000"/>
              </a:lnSpc>
              <a:spcBef>
                <a:spcPts val="400"/>
              </a:spcBef>
              <a:spcAft>
                <a:spcPts val="0"/>
              </a:spcAft>
              <a:buClr>
                <a:srgbClr val="000000"/>
              </a:buClr>
              <a:buSzPts val="1400"/>
              <a:buChar char="○"/>
              <a:defRPr i="0" u="none" strike="noStrike" cap="none">
                <a:solidFill>
                  <a:srgbClr val="000000"/>
                </a:solidFill>
              </a:defRPr>
            </a:lvl2pPr>
            <a:lvl3pPr marL="1371600" marR="0" lvl="2" indent="-317500" algn="l">
              <a:lnSpc>
                <a:spcPct val="100000"/>
              </a:lnSpc>
              <a:spcBef>
                <a:spcPts val="400"/>
              </a:spcBef>
              <a:spcAft>
                <a:spcPts val="0"/>
              </a:spcAft>
              <a:buClr>
                <a:srgbClr val="000000"/>
              </a:buClr>
              <a:buSzPts val="1400"/>
              <a:buChar char="■"/>
              <a:defRPr sz="1400" i="0" u="none" strike="noStrike" cap="none">
                <a:solidFill>
                  <a:srgbClr val="000000"/>
                </a:solidFill>
              </a:defRPr>
            </a:lvl3pPr>
            <a:lvl4pPr marL="1828800" marR="0" lvl="3" indent="-317500" algn="l">
              <a:lnSpc>
                <a:spcPct val="100000"/>
              </a:lnSpc>
              <a:spcBef>
                <a:spcPts val="400"/>
              </a:spcBef>
              <a:spcAft>
                <a:spcPts val="0"/>
              </a:spcAft>
              <a:buClr>
                <a:srgbClr val="000000"/>
              </a:buClr>
              <a:buSzPts val="1400"/>
              <a:buChar char="●"/>
              <a:defRPr sz="1400" i="0" u="none" strike="noStrike" cap="none">
                <a:solidFill>
                  <a:srgbClr val="000000"/>
                </a:solidFill>
              </a:defRPr>
            </a:lvl4pPr>
            <a:lvl5pPr marL="2286000" marR="0" lvl="4" indent="-317500" algn="l">
              <a:lnSpc>
                <a:spcPct val="100000"/>
              </a:lnSpc>
              <a:spcBef>
                <a:spcPts val="400"/>
              </a:spcBef>
              <a:spcAft>
                <a:spcPts val="0"/>
              </a:spcAft>
              <a:buClr>
                <a:srgbClr val="000000"/>
              </a:buClr>
              <a:buSzPts val="1400"/>
              <a:buChar char="○"/>
              <a:defRPr sz="1400" i="0" u="none" strike="noStrike" cap="none">
                <a:solidFill>
                  <a:srgbClr val="000000"/>
                </a:solidFill>
              </a:defRPr>
            </a:lvl5pPr>
            <a:lvl6pPr marL="2743200" marR="0" lvl="5" indent="-317500" algn="l">
              <a:lnSpc>
                <a:spcPct val="100000"/>
              </a:lnSpc>
              <a:spcBef>
                <a:spcPts val="400"/>
              </a:spcBef>
              <a:spcAft>
                <a:spcPts val="0"/>
              </a:spcAft>
              <a:buClr>
                <a:srgbClr val="000000"/>
              </a:buClr>
              <a:buSzPts val="1400"/>
              <a:buChar char="■"/>
              <a:defRPr sz="1400" i="0" u="none" strike="noStrike" cap="none">
                <a:solidFill>
                  <a:srgbClr val="000000"/>
                </a:solidFill>
              </a:defRPr>
            </a:lvl6pPr>
            <a:lvl7pPr marL="3200400" marR="0" lvl="6" indent="-317500" algn="l">
              <a:lnSpc>
                <a:spcPct val="100000"/>
              </a:lnSpc>
              <a:spcBef>
                <a:spcPts val="400"/>
              </a:spcBef>
              <a:spcAft>
                <a:spcPts val="0"/>
              </a:spcAft>
              <a:buClr>
                <a:srgbClr val="000000"/>
              </a:buClr>
              <a:buSzPts val="1400"/>
              <a:buChar char="●"/>
              <a:defRPr sz="1400" i="0" u="none" strike="noStrike" cap="none">
                <a:solidFill>
                  <a:srgbClr val="000000"/>
                </a:solidFill>
              </a:defRPr>
            </a:lvl7pPr>
            <a:lvl8pPr marL="3657600" marR="0" lvl="7" indent="-317500" algn="l">
              <a:lnSpc>
                <a:spcPct val="100000"/>
              </a:lnSpc>
              <a:spcBef>
                <a:spcPts val="400"/>
              </a:spcBef>
              <a:spcAft>
                <a:spcPts val="0"/>
              </a:spcAft>
              <a:buClr>
                <a:srgbClr val="000000"/>
              </a:buClr>
              <a:buSzPts val="1400"/>
              <a:buChar char="○"/>
              <a:defRPr sz="1400" i="0" u="none" strike="noStrike" cap="none">
                <a:solidFill>
                  <a:srgbClr val="000000"/>
                </a:solidFill>
              </a:defRPr>
            </a:lvl8pPr>
            <a:lvl9pPr marL="4114800" marR="0" lvl="8" indent="-317500" algn="l">
              <a:lnSpc>
                <a:spcPct val="100000"/>
              </a:lnSpc>
              <a:spcBef>
                <a:spcPts val="400"/>
              </a:spcBef>
              <a:spcAft>
                <a:spcPts val="400"/>
              </a:spcAft>
              <a:buClr>
                <a:srgbClr val="000000"/>
              </a:buClr>
              <a:buSzPts val="1400"/>
              <a:buChar char="■"/>
              <a:defRPr sz="1400" i="0" u="none" strike="noStrike" cap="none">
                <a:solidFill>
                  <a:srgbClr val="000000"/>
                </a:solidFill>
              </a:defRPr>
            </a:lvl9pPr>
          </a:lstStyle>
          <a:p>
            <a:endParaRPr/>
          </a:p>
        </p:txBody>
      </p:sp>
      <p:sp>
        <p:nvSpPr>
          <p:cNvPr id="350" name="Google Shape;350;p51"/>
          <p:cNvSpPr txBox="1">
            <a:spLocks noGrp="1"/>
          </p:cNvSpPr>
          <p:nvPr>
            <p:ph type="title"/>
          </p:nvPr>
        </p:nvSpPr>
        <p:spPr>
          <a:xfrm>
            <a:off x="338325"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Clr>
                <a:schemeClr val="lt1"/>
              </a:buClr>
              <a:buSzPts val="3000"/>
              <a:buNone/>
              <a:defRPr sz="3000" b="1">
                <a:solidFill>
                  <a:schemeClr val="lt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
        <p:nvSpPr>
          <p:cNvPr id="351" name="Google Shape;351;p51"/>
          <p:cNvSpPr txBox="1">
            <a:spLocks noGrp="1"/>
          </p:cNvSpPr>
          <p:nvPr>
            <p:ph type="subTitle" idx="3"/>
          </p:nvPr>
        </p:nvSpPr>
        <p:spPr>
          <a:xfrm>
            <a:off x="337900" y="724150"/>
            <a:ext cx="8467200" cy="168300"/>
          </a:xfrm>
          <a:prstGeom prst="rect">
            <a:avLst/>
          </a:prstGeom>
        </p:spPr>
        <p:txBody>
          <a:bodyPr spcFirstLastPara="1" wrap="square" lIns="0" tIns="0" rIns="0" bIns="0" anchor="b" anchorCtr="0">
            <a:normAutofit/>
          </a:bodyPr>
          <a:lstStyle>
            <a:lvl1pPr lvl="0">
              <a:spcBef>
                <a:spcPts val="0"/>
              </a:spcBef>
              <a:spcAft>
                <a:spcPts val="0"/>
              </a:spcAft>
              <a:buClr>
                <a:schemeClr val="accent1"/>
              </a:buClr>
              <a:buSzPts val="1200"/>
              <a:buNone/>
              <a:defRPr b="1">
                <a:solidFill>
                  <a:schemeClr val="accent1"/>
                </a:solidFill>
              </a:defRPr>
            </a:lvl1pPr>
            <a:lvl2pPr lvl="1">
              <a:spcBef>
                <a:spcPts val="0"/>
              </a:spcBef>
              <a:spcAft>
                <a:spcPts val="0"/>
              </a:spcAft>
              <a:buClr>
                <a:schemeClr val="accent1"/>
              </a:buClr>
              <a:buSzPts val="1200"/>
              <a:buNone/>
              <a:defRPr>
                <a:solidFill>
                  <a:schemeClr val="accent1"/>
                </a:solidFill>
              </a:defRPr>
            </a:lvl2pPr>
            <a:lvl3pPr lvl="2">
              <a:spcBef>
                <a:spcPts val="0"/>
              </a:spcBef>
              <a:spcAft>
                <a:spcPts val="0"/>
              </a:spcAft>
              <a:buClr>
                <a:schemeClr val="accent1"/>
              </a:buClr>
              <a:buSzPts val="1200"/>
              <a:buNone/>
              <a:defRPr>
                <a:solidFill>
                  <a:schemeClr val="accent1"/>
                </a:solidFill>
              </a:defRPr>
            </a:lvl3pPr>
            <a:lvl4pPr lvl="3">
              <a:spcBef>
                <a:spcPts val="0"/>
              </a:spcBef>
              <a:spcAft>
                <a:spcPts val="0"/>
              </a:spcAft>
              <a:buClr>
                <a:schemeClr val="accent1"/>
              </a:buClr>
              <a:buSzPts val="1200"/>
              <a:buNone/>
              <a:defRPr>
                <a:solidFill>
                  <a:schemeClr val="accent1"/>
                </a:solidFill>
              </a:defRPr>
            </a:lvl4pPr>
            <a:lvl5pPr lvl="4">
              <a:spcBef>
                <a:spcPts val="0"/>
              </a:spcBef>
              <a:spcAft>
                <a:spcPts val="0"/>
              </a:spcAft>
              <a:buClr>
                <a:schemeClr val="accent1"/>
              </a:buClr>
              <a:buSzPts val="1200"/>
              <a:buNone/>
              <a:defRPr>
                <a:solidFill>
                  <a:schemeClr val="accent1"/>
                </a:solidFill>
              </a:defRPr>
            </a:lvl5pPr>
            <a:lvl6pPr lvl="5">
              <a:spcBef>
                <a:spcPts val="0"/>
              </a:spcBef>
              <a:spcAft>
                <a:spcPts val="0"/>
              </a:spcAft>
              <a:buClr>
                <a:schemeClr val="accent1"/>
              </a:buClr>
              <a:buSzPts val="1200"/>
              <a:buNone/>
              <a:defRPr>
                <a:solidFill>
                  <a:schemeClr val="accent1"/>
                </a:solidFill>
              </a:defRPr>
            </a:lvl6pPr>
            <a:lvl7pPr lvl="6">
              <a:spcBef>
                <a:spcPts val="0"/>
              </a:spcBef>
              <a:spcAft>
                <a:spcPts val="0"/>
              </a:spcAft>
              <a:buClr>
                <a:schemeClr val="accent1"/>
              </a:buClr>
              <a:buSzPts val="1200"/>
              <a:buNone/>
              <a:defRPr>
                <a:solidFill>
                  <a:schemeClr val="accent1"/>
                </a:solidFill>
              </a:defRPr>
            </a:lvl7pPr>
            <a:lvl8pPr lvl="7">
              <a:spcBef>
                <a:spcPts val="0"/>
              </a:spcBef>
              <a:spcAft>
                <a:spcPts val="0"/>
              </a:spcAft>
              <a:buClr>
                <a:schemeClr val="accent1"/>
              </a:buClr>
              <a:buSzPts val="1200"/>
              <a:buNone/>
              <a:defRPr>
                <a:solidFill>
                  <a:schemeClr val="accent1"/>
                </a:solidFill>
              </a:defRPr>
            </a:lvl8pPr>
            <a:lvl9pPr lvl="8">
              <a:spcBef>
                <a:spcPts val="0"/>
              </a:spcBef>
              <a:spcAft>
                <a:spcPts val="0"/>
              </a:spcAft>
              <a:buClr>
                <a:schemeClr val="accent1"/>
              </a:buClr>
              <a:buSzPts val="1200"/>
              <a:buNone/>
              <a:defRPr>
                <a:solidFill>
                  <a:schemeClr val="accent1"/>
                </a:solidFill>
              </a:defRPr>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5.3 Text - 3 column, black">
  <p:cSld name="CUSTOM_23_1_1_1_1_1_1_2_1_1_1_1_1_1_2_2">
    <p:spTree>
      <p:nvGrpSpPr>
        <p:cNvPr id="1" name="Shape 352"/>
        <p:cNvGrpSpPr/>
        <p:nvPr/>
      </p:nvGrpSpPr>
      <p:grpSpPr>
        <a:xfrm>
          <a:off x="0" y="0"/>
          <a:ext cx="0" cy="0"/>
          <a:chOff x="0" y="0"/>
          <a:chExt cx="0" cy="0"/>
        </a:xfrm>
      </p:grpSpPr>
      <p:sp>
        <p:nvSpPr>
          <p:cNvPr id="353" name="Google Shape;353;p52"/>
          <p:cNvSpPr txBox="1">
            <a:spLocks noGrp="1"/>
          </p:cNvSpPr>
          <p:nvPr>
            <p:ph type="body" idx="1"/>
          </p:nvPr>
        </p:nvSpPr>
        <p:spPr>
          <a:xfrm>
            <a:off x="423275"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endParaRPr/>
          </a:p>
        </p:txBody>
      </p:sp>
      <p:sp>
        <p:nvSpPr>
          <p:cNvPr id="354" name="Google Shape;354;p52"/>
          <p:cNvSpPr txBox="1">
            <a:spLocks noGrp="1"/>
          </p:cNvSpPr>
          <p:nvPr>
            <p:ph type="body" idx="2"/>
          </p:nvPr>
        </p:nvSpPr>
        <p:spPr>
          <a:xfrm>
            <a:off x="3225736"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endParaRPr/>
          </a:p>
        </p:txBody>
      </p:sp>
      <p:sp>
        <p:nvSpPr>
          <p:cNvPr id="355" name="Google Shape;355;p52"/>
          <p:cNvSpPr txBox="1">
            <a:spLocks noGrp="1"/>
          </p:cNvSpPr>
          <p:nvPr>
            <p:ph type="body" idx="3"/>
          </p:nvPr>
        </p:nvSpPr>
        <p:spPr>
          <a:xfrm>
            <a:off x="6028197"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endParaRPr/>
          </a:p>
        </p:txBody>
      </p:sp>
      <p:sp>
        <p:nvSpPr>
          <p:cNvPr id="356" name="Google Shape;356;p52"/>
          <p:cNvSpPr/>
          <p:nvPr/>
        </p:nvSpPr>
        <p:spPr>
          <a:xfrm>
            <a:off x="50" y="0"/>
            <a:ext cx="9144000" cy="13290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52"/>
          <p:cNvSpPr txBox="1">
            <a:spLocks noGrp="1"/>
          </p:cNvSpPr>
          <p:nvPr>
            <p:ph type="title"/>
          </p:nvPr>
        </p:nvSpPr>
        <p:spPr>
          <a:xfrm>
            <a:off x="338325"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Clr>
                <a:schemeClr val="lt1"/>
              </a:buClr>
              <a:buSzPts val="3000"/>
              <a:buNone/>
              <a:defRPr sz="3000" b="1">
                <a:solidFill>
                  <a:schemeClr val="lt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
        <p:nvSpPr>
          <p:cNvPr id="358" name="Google Shape;358;p52"/>
          <p:cNvSpPr txBox="1">
            <a:spLocks noGrp="1"/>
          </p:cNvSpPr>
          <p:nvPr>
            <p:ph type="subTitle" idx="4"/>
          </p:nvPr>
        </p:nvSpPr>
        <p:spPr>
          <a:xfrm>
            <a:off x="337900" y="724150"/>
            <a:ext cx="8467200" cy="168300"/>
          </a:xfrm>
          <a:prstGeom prst="rect">
            <a:avLst/>
          </a:prstGeom>
        </p:spPr>
        <p:txBody>
          <a:bodyPr spcFirstLastPara="1" wrap="square" lIns="0" tIns="0" rIns="0" bIns="0" anchor="b" anchorCtr="0">
            <a:normAutofit/>
          </a:bodyPr>
          <a:lstStyle>
            <a:lvl1pPr lvl="0">
              <a:spcBef>
                <a:spcPts val="0"/>
              </a:spcBef>
              <a:spcAft>
                <a:spcPts val="0"/>
              </a:spcAft>
              <a:buClr>
                <a:schemeClr val="accent1"/>
              </a:buClr>
              <a:buSzPts val="1200"/>
              <a:buNone/>
              <a:defRPr b="1">
                <a:solidFill>
                  <a:schemeClr val="accent1"/>
                </a:solidFill>
              </a:defRPr>
            </a:lvl1pPr>
            <a:lvl2pPr lvl="1">
              <a:spcBef>
                <a:spcPts val="0"/>
              </a:spcBef>
              <a:spcAft>
                <a:spcPts val="0"/>
              </a:spcAft>
              <a:buClr>
                <a:schemeClr val="accent1"/>
              </a:buClr>
              <a:buSzPts val="1200"/>
              <a:buNone/>
              <a:defRPr>
                <a:solidFill>
                  <a:schemeClr val="accent1"/>
                </a:solidFill>
              </a:defRPr>
            </a:lvl2pPr>
            <a:lvl3pPr lvl="2">
              <a:spcBef>
                <a:spcPts val="0"/>
              </a:spcBef>
              <a:spcAft>
                <a:spcPts val="0"/>
              </a:spcAft>
              <a:buClr>
                <a:schemeClr val="accent1"/>
              </a:buClr>
              <a:buSzPts val="1200"/>
              <a:buNone/>
              <a:defRPr>
                <a:solidFill>
                  <a:schemeClr val="accent1"/>
                </a:solidFill>
              </a:defRPr>
            </a:lvl3pPr>
            <a:lvl4pPr lvl="3">
              <a:spcBef>
                <a:spcPts val="0"/>
              </a:spcBef>
              <a:spcAft>
                <a:spcPts val="0"/>
              </a:spcAft>
              <a:buClr>
                <a:schemeClr val="accent1"/>
              </a:buClr>
              <a:buSzPts val="1200"/>
              <a:buNone/>
              <a:defRPr>
                <a:solidFill>
                  <a:schemeClr val="accent1"/>
                </a:solidFill>
              </a:defRPr>
            </a:lvl4pPr>
            <a:lvl5pPr lvl="4">
              <a:spcBef>
                <a:spcPts val="0"/>
              </a:spcBef>
              <a:spcAft>
                <a:spcPts val="0"/>
              </a:spcAft>
              <a:buClr>
                <a:schemeClr val="accent1"/>
              </a:buClr>
              <a:buSzPts val="1200"/>
              <a:buNone/>
              <a:defRPr>
                <a:solidFill>
                  <a:schemeClr val="accent1"/>
                </a:solidFill>
              </a:defRPr>
            </a:lvl5pPr>
            <a:lvl6pPr lvl="5">
              <a:spcBef>
                <a:spcPts val="0"/>
              </a:spcBef>
              <a:spcAft>
                <a:spcPts val="0"/>
              </a:spcAft>
              <a:buClr>
                <a:schemeClr val="accent1"/>
              </a:buClr>
              <a:buSzPts val="1200"/>
              <a:buNone/>
              <a:defRPr>
                <a:solidFill>
                  <a:schemeClr val="accent1"/>
                </a:solidFill>
              </a:defRPr>
            </a:lvl6pPr>
            <a:lvl7pPr lvl="6">
              <a:spcBef>
                <a:spcPts val="0"/>
              </a:spcBef>
              <a:spcAft>
                <a:spcPts val="0"/>
              </a:spcAft>
              <a:buClr>
                <a:schemeClr val="accent1"/>
              </a:buClr>
              <a:buSzPts val="1200"/>
              <a:buNone/>
              <a:defRPr>
                <a:solidFill>
                  <a:schemeClr val="accent1"/>
                </a:solidFill>
              </a:defRPr>
            </a:lvl7pPr>
            <a:lvl8pPr lvl="7">
              <a:spcBef>
                <a:spcPts val="0"/>
              </a:spcBef>
              <a:spcAft>
                <a:spcPts val="0"/>
              </a:spcAft>
              <a:buClr>
                <a:schemeClr val="accent1"/>
              </a:buClr>
              <a:buSzPts val="1200"/>
              <a:buNone/>
              <a:defRPr>
                <a:solidFill>
                  <a:schemeClr val="accent1"/>
                </a:solidFill>
              </a:defRPr>
            </a:lvl8pPr>
            <a:lvl9pPr lvl="8">
              <a:spcBef>
                <a:spcPts val="0"/>
              </a:spcBef>
              <a:spcAft>
                <a:spcPts val="0"/>
              </a:spcAft>
              <a:buClr>
                <a:schemeClr val="accent1"/>
              </a:buClr>
              <a:buSzPts val="1200"/>
              <a:buNone/>
              <a:defRPr>
                <a:solidFill>
                  <a:schemeClr val="accent1"/>
                </a:solidFill>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5.4 Text - 2 column, gold">
  <p:cSld name="CUSTOM_23_1_1_1_1_2_2_3_1">
    <p:spTree>
      <p:nvGrpSpPr>
        <p:cNvPr id="1" name="Shape 359"/>
        <p:cNvGrpSpPr/>
        <p:nvPr/>
      </p:nvGrpSpPr>
      <p:grpSpPr>
        <a:xfrm>
          <a:off x="0" y="0"/>
          <a:ext cx="0" cy="0"/>
          <a:chOff x="0" y="0"/>
          <a:chExt cx="0" cy="0"/>
        </a:xfrm>
      </p:grpSpPr>
      <p:sp>
        <p:nvSpPr>
          <p:cNvPr id="360" name="Google Shape;360;p53"/>
          <p:cNvSpPr txBox="1">
            <a:spLocks noGrp="1"/>
          </p:cNvSpPr>
          <p:nvPr>
            <p:ph type="title"/>
          </p:nvPr>
        </p:nvSpPr>
        <p:spPr>
          <a:xfrm>
            <a:off x="338325" y="320050"/>
            <a:ext cx="3776400" cy="5721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61" name="Google Shape;361;p53"/>
          <p:cNvSpPr/>
          <p:nvPr/>
        </p:nvSpPr>
        <p:spPr>
          <a:xfrm>
            <a:off x="4572000" y="-50"/>
            <a:ext cx="4572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3"/>
          <p:cNvSpPr txBox="1">
            <a:spLocks noGrp="1"/>
          </p:cNvSpPr>
          <p:nvPr>
            <p:ph type="body" idx="1"/>
          </p:nvPr>
        </p:nvSpPr>
        <p:spPr>
          <a:xfrm>
            <a:off x="4937750" y="1299500"/>
            <a:ext cx="3776400" cy="30741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42900">
              <a:spcBef>
                <a:spcPts val="800"/>
              </a:spcBef>
              <a:spcAft>
                <a:spcPts val="0"/>
              </a:spcAft>
              <a:buSzPts val="1800"/>
              <a:buChar char="○"/>
              <a:defRPr sz="1800"/>
            </a:lvl2pPr>
            <a:lvl3pPr marL="1371600" lvl="2" indent="-342900">
              <a:spcBef>
                <a:spcPts val="400"/>
              </a:spcBef>
              <a:spcAft>
                <a:spcPts val="0"/>
              </a:spcAft>
              <a:buSzPts val="1800"/>
              <a:buChar char="■"/>
              <a:defRPr sz="1800"/>
            </a:lvl3pPr>
            <a:lvl4pPr marL="1828800" lvl="3" indent="-342900">
              <a:spcBef>
                <a:spcPts val="400"/>
              </a:spcBef>
              <a:spcAft>
                <a:spcPts val="0"/>
              </a:spcAft>
              <a:buSzPts val="1800"/>
              <a:buChar char="●"/>
              <a:defRPr sz="1800"/>
            </a:lvl4pPr>
            <a:lvl5pPr marL="2286000" lvl="4" indent="-342900">
              <a:spcBef>
                <a:spcPts val="400"/>
              </a:spcBef>
              <a:spcAft>
                <a:spcPts val="0"/>
              </a:spcAft>
              <a:buSzPts val="1800"/>
              <a:buChar char="○"/>
              <a:defRPr sz="1800"/>
            </a:lvl5pPr>
            <a:lvl6pPr marL="2743200" lvl="5" indent="-342900">
              <a:spcBef>
                <a:spcPts val="400"/>
              </a:spcBef>
              <a:spcAft>
                <a:spcPts val="0"/>
              </a:spcAft>
              <a:buSzPts val="1800"/>
              <a:buChar char="■"/>
              <a:defRPr sz="1800"/>
            </a:lvl6pPr>
            <a:lvl7pPr marL="3200400" lvl="6" indent="-342900">
              <a:spcBef>
                <a:spcPts val="400"/>
              </a:spcBef>
              <a:spcAft>
                <a:spcPts val="0"/>
              </a:spcAft>
              <a:buSzPts val="1800"/>
              <a:buChar char="●"/>
              <a:defRPr sz="1800"/>
            </a:lvl7pPr>
            <a:lvl8pPr marL="3657600" lvl="7" indent="-342900">
              <a:spcBef>
                <a:spcPts val="400"/>
              </a:spcBef>
              <a:spcAft>
                <a:spcPts val="0"/>
              </a:spcAft>
              <a:buSzPts val="1800"/>
              <a:buChar char="○"/>
              <a:defRPr sz="1800"/>
            </a:lvl8pPr>
            <a:lvl9pPr marL="4114800" lvl="8" indent="-342900">
              <a:spcBef>
                <a:spcPts val="400"/>
              </a:spcBef>
              <a:spcAft>
                <a:spcPts val="400"/>
              </a:spcAft>
              <a:buSzPts val="1800"/>
              <a:buChar char="■"/>
              <a:defRPr sz="1800"/>
            </a:lvl9pPr>
          </a:lstStyle>
          <a:p>
            <a:endParaRPr/>
          </a:p>
        </p:txBody>
      </p:sp>
      <p:sp>
        <p:nvSpPr>
          <p:cNvPr id="363" name="Google Shape;363;p53"/>
          <p:cNvSpPr txBox="1">
            <a:spLocks noGrp="1"/>
          </p:cNvSpPr>
          <p:nvPr>
            <p:ph type="body" idx="2"/>
          </p:nvPr>
        </p:nvSpPr>
        <p:spPr>
          <a:xfrm>
            <a:off x="338325" y="1299597"/>
            <a:ext cx="3776400" cy="30741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42900">
              <a:spcBef>
                <a:spcPts val="800"/>
              </a:spcBef>
              <a:spcAft>
                <a:spcPts val="0"/>
              </a:spcAft>
              <a:buSzPts val="1800"/>
              <a:buChar char="○"/>
              <a:defRPr sz="1800"/>
            </a:lvl2pPr>
            <a:lvl3pPr marL="1371600" lvl="2" indent="-342900">
              <a:spcBef>
                <a:spcPts val="400"/>
              </a:spcBef>
              <a:spcAft>
                <a:spcPts val="0"/>
              </a:spcAft>
              <a:buSzPts val="1800"/>
              <a:buChar char="■"/>
              <a:defRPr sz="1800"/>
            </a:lvl3pPr>
            <a:lvl4pPr marL="1828800" lvl="3" indent="-342900">
              <a:spcBef>
                <a:spcPts val="400"/>
              </a:spcBef>
              <a:spcAft>
                <a:spcPts val="0"/>
              </a:spcAft>
              <a:buSzPts val="1800"/>
              <a:buChar char="●"/>
              <a:defRPr sz="1800"/>
            </a:lvl4pPr>
            <a:lvl5pPr marL="2286000" lvl="4" indent="-342900">
              <a:spcBef>
                <a:spcPts val="400"/>
              </a:spcBef>
              <a:spcAft>
                <a:spcPts val="0"/>
              </a:spcAft>
              <a:buSzPts val="1800"/>
              <a:buChar char="○"/>
              <a:defRPr sz="1800"/>
            </a:lvl5pPr>
            <a:lvl6pPr marL="2743200" lvl="5" indent="-342900">
              <a:spcBef>
                <a:spcPts val="400"/>
              </a:spcBef>
              <a:spcAft>
                <a:spcPts val="0"/>
              </a:spcAft>
              <a:buSzPts val="1800"/>
              <a:buChar char="■"/>
              <a:defRPr sz="1800"/>
            </a:lvl6pPr>
            <a:lvl7pPr marL="3200400" lvl="6" indent="-342900">
              <a:spcBef>
                <a:spcPts val="400"/>
              </a:spcBef>
              <a:spcAft>
                <a:spcPts val="0"/>
              </a:spcAft>
              <a:buSzPts val="1800"/>
              <a:buChar char="●"/>
              <a:defRPr sz="1800"/>
            </a:lvl7pPr>
            <a:lvl8pPr marL="3657600" lvl="7" indent="-342900">
              <a:spcBef>
                <a:spcPts val="400"/>
              </a:spcBef>
              <a:spcAft>
                <a:spcPts val="0"/>
              </a:spcAft>
              <a:buSzPts val="1800"/>
              <a:buChar char="○"/>
              <a:defRPr sz="1800"/>
            </a:lvl8pPr>
            <a:lvl9pPr marL="4114800" lvl="8" indent="-342900">
              <a:spcBef>
                <a:spcPts val="400"/>
              </a:spcBef>
              <a:spcAft>
                <a:spcPts val="400"/>
              </a:spcAft>
              <a:buSzPts val="1800"/>
              <a:buChar char="■"/>
              <a:defRPr sz="1800"/>
            </a:lvl9pPr>
          </a:lstStyle>
          <a:p>
            <a:endParaRPr/>
          </a:p>
        </p:txBody>
      </p:sp>
      <p:sp>
        <p:nvSpPr>
          <p:cNvPr id="364" name="Google Shape;364;p53"/>
          <p:cNvSpPr txBox="1">
            <a:spLocks noGrp="1"/>
          </p:cNvSpPr>
          <p:nvPr>
            <p:ph type="title" idx="3"/>
          </p:nvPr>
        </p:nvSpPr>
        <p:spPr>
          <a:xfrm>
            <a:off x="4937750" y="320050"/>
            <a:ext cx="3758100" cy="5721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5.4 Text - 2 column, black">
  <p:cSld name="CUSTOM_23_1_1_1_1_2_2_3_1_1">
    <p:spTree>
      <p:nvGrpSpPr>
        <p:cNvPr id="1" name="Shape 365"/>
        <p:cNvGrpSpPr/>
        <p:nvPr/>
      </p:nvGrpSpPr>
      <p:grpSpPr>
        <a:xfrm>
          <a:off x="0" y="0"/>
          <a:ext cx="0" cy="0"/>
          <a:chOff x="0" y="0"/>
          <a:chExt cx="0" cy="0"/>
        </a:xfrm>
      </p:grpSpPr>
      <p:sp>
        <p:nvSpPr>
          <p:cNvPr id="366" name="Google Shape;366;p54"/>
          <p:cNvSpPr txBox="1">
            <a:spLocks noGrp="1"/>
          </p:cNvSpPr>
          <p:nvPr>
            <p:ph type="title"/>
          </p:nvPr>
        </p:nvSpPr>
        <p:spPr>
          <a:xfrm>
            <a:off x="338325" y="320050"/>
            <a:ext cx="3776400" cy="572400"/>
          </a:xfrm>
          <a:prstGeom prst="rect">
            <a:avLst/>
          </a:prstGeom>
        </p:spPr>
        <p:txBody>
          <a:bodyPr spcFirstLastPara="1" wrap="square" lIns="0" tIns="0" rIns="0" bIns="0" anchor="t" anchorCtr="0">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67" name="Google Shape;367;p54"/>
          <p:cNvSpPr/>
          <p:nvPr/>
        </p:nvSpPr>
        <p:spPr>
          <a:xfrm>
            <a:off x="4572000" y="-5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4"/>
          <p:cNvSpPr txBox="1">
            <a:spLocks noGrp="1"/>
          </p:cNvSpPr>
          <p:nvPr>
            <p:ph type="body" idx="1"/>
          </p:nvPr>
        </p:nvSpPr>
        <p:spPr>
          <a:xfrm>
            <a:off x="4912900" y="1299500"/>
            <a:ext cx="3892800" cy="30744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42900">
              <a:spcBef>
                <a:spcPts val="800"/>
              </a:spcBef>
              <a:spcAft>
                <a:spcPts val="0"/>
              </a:spcAft>
              <a:buClr>
                <a:schemeClr val="accent1"/>
              </a:buClr>
              <a:buSzPts val="1800"/>
              <a:buChar char="○"/>
              <a:defRPr sz="1800">
                <a:solidFill>
                  <a:schemeClr val="lt1"/>
                </a:solidFill>
              </a:defRPr>
            </a:lvl2pPr>
            <a:lvl3pPr marL="1371600" lvl="2" indent="-342900">
              <a:spcBef>
                <a:spcPts val="400"/>
              </a:spcBef>
              <a:spcAft>
                <a:spcPts val="0"/>
              </a:spcAft>
              <a:buClr>
                <a:schemeClr val="lt1"/>
              </a:buClr>
              <a:buSzPts val="1800"/>
              <a:buChar char="■"/>
              <a:defRPr sz="1800">
                <a:solidFill>
                  <a:schemeClr val="lt1"/>
                </a:solidFill>
              </a:defRPr>
            </a:lvl3pPr>
            <a:lvl4pPr marL="1828800" lvl="3" indent="-342900">
              <a:spcBef>
                <a:spcPts val="400"/>
              </a:spcBef>
              <a:spcAft>
                <a:spcPts val="0"/>
              </a:spcAft>
              <a:buClr>
                <a:schemeClr val="lt1"/>
              </a:buClr>
              <a:buSzPts val="1800"/>
              <a:buChar char="●"/>
              <a:defRPr sz="1800">
                <a:solidFill>
                  <a:schemeClr val="lt1"/>
                </a:solidFill>
              </a:defRPr>
            </a:lvl4pPr>
            <a:lvl5pPr marL="2286000" lvl="4" indent="-342900">
              <a:spcBef>
                <a:spcPts val="400"/>
              </a:spcBef>
              <a:spcAft>
                <a:spcPts val="0"/>
              </a:spcAft>
              <a:buClr>
                <a:schemeClr val="lt1"/>
              </a:buClr>
              <a:buSzPts val="1800"/>
              <a:buChar char="○"/>
              <a:defRPr sz="1800">
                <a:solidFill>
                  <a:schemeClr val="lt1"/>
                </a:solidFill>
              </a:defRPr>
            </a:lvl5pPr>
            <a:lvl6pPr marL="2743200" lvl="5" indent="-342900">
              <a:spcBef>
                <a:spcPts val="400"/>
              </a:spcBef>
              <a:spcAft>
                <a:spcPts val="0"/>
              </a:spcAft>
              <a:buClr>
                <a:schemeClr val="lt1"/>
              </a:buClr>
              <a:buSzPts val="1800"/>
              <a:buChar char="■"/>
              <a:defRPr sz="1800">
                <a:solidFill>
                  <a:schemeClr val="lt1"/>
                </a:solidFill>
              </a:defRPr>
            </a:lvl6pPr>
            <a:lvl7pPr marL="3200400" lvl="6" indent="-342900">
              <a:spcBef>
                <a:spcPts val="400"/>
              </a:spcBef>
              <a:spcAft>
                <a:spcPts val="0"/>
              </a:spcAft>
              <a:buClr>
                <a:schemeClr val="lt1"/>
              </a:buClr>
              <a:buSzPts val="1800"/>
              <a:buChar char="●"/>
              <a:defRPr sz="1800">
                <a:solidFill>
                  <a:schemeClr val="lt1"/>
                </a:solidFill>
              </a:defRPr>
            </a:lvl7pPr>
            <a:lvl8pPr marL="3657600" lvl="7" indent="-342900">
              <a:spcBef>
                <a:spcPts val="400"/>
              </a:spcBef>
              <a:spcAft>
                <a:spcPts val="0"/>
              </a:spcAft>
              <a:buClr>
                <a:schemeClr val="lt1"/>
              </a:buClr>
              <a:buSzPts val="1800"/>
              <a:buChar char="○"/>
              <a:defRPr sz="1800">
                <a:solidFill>
                  <a:schemeClr val="lt1"/>
                </a:solidFill>
              </a:defRPr>
            </a:lvl8pPr>
            <a:lvl9pPr marL="4114800" lvl="8" indent="-342900">
              <a:spcBef>
                <a:spcPts val="400"/>
              </a:spcBef>
              <a:spcAft>
                <a:spcPts val="400"/>
              </a:spcAft>
              <a:buClr>
                <a:schemeClr val="lt1"/>
              </a:buClr>
              <a:buSzPts val="1800"/>
              <a:buChar char="■"/>
              <a:defRPr sz="1800">
                <a:solidFill>
                  <a:schemeClr val="lt1"/>
                </a:solidFill>
              </a:defRPr>
            </a:lvl9pPr>
          </a:lstStyle>
          <a:p>
            <a:endParaRPr/>
          </a:p>
        </p:txBody>
      </p:sp>
      <p:sp>
        <p:nvSpPr>
          <p:cNvPr id="369" name="Google Shape;369;p54"/>
          <p:cNvSpPr txBox="1">
            <a:spLocks noGrp="1"/>
          </p:cNvSpPr>
          <p:nvPr>
            <p:ph type="body" idx="2"/>
          </p:nvPr>
        </p:nvSpPr>
        <p:spPr>
          <a:xfrm>
            <a:off x="338325" y="1299591"/>
            <a:ext cx="3892800" cy="30744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42900">
              <a:spcBef>
                <a:spcPts val="800"/>
              </a:spcBef>
              <a:spcAft>
                <a:spcPts val="0"/>
              </a:spcAft>
              <a:buSzPts val="1800"/>
              <a:buChar char="○"/>
              <a:defRPr sz="1800"/>
            </a:lvl2pPr>
            <a:lvl3pPr marL="1371600" lvl="2" indent="-342900">
              <a:spcBef>
                <a:spcPts val="400"/>
              </a:spcBef>
              <a:spcAft>
                <a:spcPts val="0"/>
              </a:spcAft>
              <a:buSzPts val="1800"/>
              <a:buChar char="■"/>
              <a:defRPr sz="1800"/>
            </a:lvl3pPr>
            <a:lvl4pPr marL="1828800" lvl="3" indent="-342900">
              <a:spcBef>
                <a:spcPts val="400"/>
              </a:spcBef>
              <a:spcAft>
                <a:spcPts val="0"/>
              </a:spcAft>
              <a:buSzPts val="1800"/>
              <a:buChar char="●"/>
              <a:defRPr sz="1800"/>
            </a:lvl4pPr>
            <a:lvl5pPr marL="2286000" lvl="4" indent="-342900">
              <a:spcBef>
                <a:spcPts val="400"/>
              </a:spcBef>
              <a:spcAft>
                <a:spcPts val="0"/>
              </a:spcAft>
              <a:buSzPts val="1800"/>
              <a:buChar char="○"/>
              <a:defRPr sz="1800"/>
            </a:lvl5pPr>
            <a:lvl6pPr marL="2743200" lvl="5" indent="-342900">
              <a:spcBef>
                <a:spcPts val="400"/>
              </a:spcBef>
              <a:spcAft>
                <a:spcPts val="0"/>
              </a:spcAft>
              <a:buSzPts val="1800"/>
              <a:buChar char="■"/>
              <a:defRPr sz="1800"/>
            </a:lvl6pPr>
            <a:lvl7pPr marL="3200400" lvl="6" indent="-342900">
              <a:spcBef>
                <a:spcPts val="400"/>
              </a:spcBef>
              <a:spcAft>
                <a:spcPts val="0"/>
              </a:spcAft>
              <a:buSzPts val="1800"/>
              <a:buChar char="●"/>
              <a:defRPr sz="1800"/>
            </a:lvl7pPr>
            <a:lvl8pPr marL="3657600" lvl="7" indent="-342900">
              <a:spcBef>
                <a:spcPts val="400"/>
              </a:spcBef>
              <a:spcAft>
                <a:spcPts val="0"/>
              </a:spcAft>
              <a:buSzPts val="1800"/>
              <a:buChar char="○"/>
              <a:defRPr sz="1800"/>
            </a:lvl8pPr>
            <a:lvl9pPr marL="4114800" lvl="8" indent="-342900">
              <a:spcBef>
                <a:spcPts val="400"/>
              </a:spcBef>
              <a:spcAft>
                <a:spcPts val="400"/>
              </a:spcAft>
              <a:buSzPts val="1800"/>
              <a:buChar char="■"/>
              <a:defRPr sz="1800"/>
            </a:lvl9pPr>
          </a:lstStyle>
          <a:p>
            <a:endParaRPr/>
          </a:p>
        </p:txBody>
      </p:sp>
      <p:sp>
        <p:nvSpPr>
          <p:cNvPr id="370" name="Google Shape;370;p54"/>
          <p:cNvSpPr txBox="1">
            <a:spLocks noGrp="1"/>
          </p:cNvSpPr>
          <p:nvPr>
            <p:ph type="title" idx="3"/>
          </p:nvPr>
        </p:nvSpPr>
        <p:spPr>
          <a:xfrm>
            <a:off x="4937750" y="320050"/>
            <a:ext cx="3758100" cy="572400"/>
          </a:xfrm>
          <a:prstGeom prst="rect">
            <a:avLst/>
          </a:prstGeom>
        </p:spPr>
        <p:txBody>
          <a:bodyPr spcFirstLastPara="1" wrap="square" lIns="0" tIns="0" rIns="0" bIns="0" anchor="t" anchorCtr="0">
            <a:sp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5.5 Text - Split">
  <p:cSld name="CUSTOM_23_1_1_1_1_2_2_3_1_1_1">
    <p:spTree>
      <p:nvGrpSpPr>
        <p:cNvPr id="1" name="Shape 371"/>
        <p:cNvGrpSpPr/>
        <p:nvPr/>
      </p:nvGrpSpPr>
      <p:grpSpPr>
        <a:xfrm>
          <a:off x="0" y="0"/>
          <a:ext cx="0" cy="0"/>
          <a:chOff x="0" y="0"/>
          <a:chExt cx="0" cy="0"/>
        </a:xfrm>
      </p:grpSpPr>
      <p:sp>
        <p:nvSpPr>
          <p:cNvPr id="372" name="Google Shape;372;p55"/>
          <p:cNvSpPr/>
          <p:nvPr/>
        </p:nvSpPr>
        <p:spPr>
          <a:xfrm>
            <a:off x="3090300" y="0"/>
            <a:ext cx="30546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3" name="Google Shape;373;p55"/>
          <p:cNvSpPr/>
          <p:nvPr/>
        </p:nvSpPr>
        <p:spPr>
          <a:xfrm>
            <a:off x="6099300" y="0"/>
            <a:ext cx="3054600" cy="5143500"/>
          </a:xfrm>
          <a:prstGeom prst="rect">
            <a:avLst/>
          </a:prstGeom>
          <a:solidFill>
            <a:srgbClr val="BFBFB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74" name="Google Shape;374;p55"/>
          <p:cNvSpPr txBox="1">
            <a:spLocks noGrp="1"/>
          </p:cNvSpPr>
          <p:nvPr>
            <p:ph type="body" idx="1"/>
          </p:nvPr>
        </p:nvSpPr>
        <p:spPr>
          <a:xfrm>
            <a:off x="338325" y="994550"/>
            <a:ext cx="2329200" cy="3181800"/>
          </a:xfrm>
          <a:prstGeom prst="rect">
            <a:avLst/>
          </a:prstGeom>
        </p:spPr>
        <p:txBody>
          <a:bodyPr spcFirstLastPara="1" wrap="square" lIns="0" tIns="0" rIns="0" bIns="0"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SzPts val="1400"/>
              <a:buChar char="○"/>
              <a:defRPr/>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SzPts val="1400"/>
              <a:buChar char="■"/>
              <a:defRPr sz="1400"/>
            </a:lvl6pPr>
            <a:lvl7pPr marL="3200400" lvl="6" indent="-317500">
              <a:spcBef>
                <a:spcPts val="400"/>
              </a:spcBef>
              <a:spcAft>
                <a:spcPts val="0"/>
              </a:spcAft>
              <a:buSzPts val="1400"/>
              <a:buChar char="●"/>
              <a:defRPr sz="1400"/>
            </a:lvl7pPr>
            <a:lvl8pPr marL="3657600" lvl="7" indent="-317500">
              <a:spcBef>
                <a:spcPts val="400"/>
              </a:spcBef>
              <a:spcAft>
                <a:spcPts val="0"/>
              </a:spcAft>
              <a:buSzPts val="1400"/>
              <a:buChar char="○"/>
              <a:defRPr sz="1400"/>
            </a:lvl8pPr>
            <a:lvl9pPr marL="4114800" lvl="8" indent="-317500">
              <a:spcBef>
                <a:spcPts val="400"/>
              </a:spcBef>
              <a:spcAft>
                <a:spcPts val="400"/>
              </a:spcAft>
              <a:buSzPts val="1400"/>
              <a:buChar char="■"/>
              <a:defRPr sz="1400"/>
            </a:lvl9pPr>
          </a:lstStyle>
          <a:p>
            <a:endParaRPr/>
          </a:p>
        </p:txBody>
      </p:sp>
      <p:sp>
        <p:nvSpPr>
          <p:cNvPr id="375" name="Google Shape;375;p55"/>
          <p:cNvSpPr txBox="1">
            <a:spLocks noGrp="1"/>
          </p:cNvSpPr>
          <p:nvPr>
            <p:ph type="title"/>
          </p:nvPr>
        </p:nvSpPr>
        <p:spPr>
          <a:xfrm>
            <a:off x="338325" y="319975"/>
            <a:ext cx="2389500" cy="567000"/>
          </a:xfrm>
          <a:prstGeom prst="rect">
            <a:avLst/>
          </a:prstGeom>
        </p:spPr>
        <p:txBody>
          <a:bodyPr spcFirstLastPara="1" wrap="square" lIns="0" tIns="0" rIns="0" bIns="0" anchor="t" anchorCtr="0">
            <a:norm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76" name="Google Shape;376;p55"/>
          <p:cNvSpPr txBox="1">
            <a:spLocks noGrp="1"/>
          </p:cNvSpPr>
          <p:nvPr>
            <p:ph type="title" idx="2"/>
          </p:nvPr>
        </p:nvSpPr>
        <p:spPr>
          <a:xfrm>
            <a:off x="3366588" y="319975"/>
            <a:ext cx="2414100" cy="567000"/>
          </a:xfrm>
          <a:prstGeom prst="rect">
            <a:avLst/>
          </a:prstGeom>
        </p:spPr>
        <p:txBody>
          <a:bodyPr spcFirstLastPara="1" wrap="square" lIns="0" tIns="0" rIns="0" bIns="0" anchor="t" anchorCtr="0">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7" name="Google Shape;377;p55"/>
          <p:cNvSpPr txBox="1">
            <a:spLocks noGrp="1"/>
          </p:cNvSpPr>
          <p:nvPr>
            <p:ph type="body" idx="3"/>
          </p:nvPr>
        </p:nvSpPr>
        <p:spPr>
          <a:xfrm>
            <a:off x="3364950" y="994550"/>
            <a:ext cx="2414100" cy="3181800"/>
          </a:xfrm>
          <a:prstGeom prst="rect">
            <a:avLst/>
          </a:prstGeom>
        </p:spPr>
        <p:txBody>
          <a:bodyPr spcFirstLastPara="1" wrap="square" lIns="0" tIns="0" rIns="0" bIns="0" anchor="t" anchorCtr="0">
            <a:norm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a:lvl2pPr>
            <a:lvl3pPr marL="1371600" lvl="2" indent="-317500" rtl="0">
              <a:spcBef>
                <a:spcPts val="400"/>
              </a:spcBef>
              <a:spcAft>
                <a:spcPts val="0"/>
              </a:spcAft>
              <a:buSzPts val="1400"/>
              <a:buChar char="■"/>
              <a:defRPr sz="1400"/>
            </a:lvl3pPr>
            <a:lvl4pPr marL="1828800" lvl="3" indent="-317500" rtl="0">
              <a:spcBef>
                <a:spcPts val="400"/>
              </a:spcBef>
              <a:spcAft>
                <a:spcPts val="0"/>
              </a:spcAft>
              <a:buSzPts val="1400"/>
              <a:buChar char="●"/>
              <a:defRPr sz="1400"/>
            </a:lvl4pPr>
            <a:lvl5pPr marL="2286000" lvl="4" indent="-317500" rtl="0">
              <a:spcBef>
                <a:spcPts val="400"/>
              </a:spcBef>
              <a:spcAft>
                <a:spcPts val="0"/>
              </a:spcAft>
              <a:buSzPts val="1400"/>
              <a:buChar char="○"/>
              <a:defRPr sz="1400"/>
            </a:lvl5pPr>
            <a:lvl6pPr marL="2743200" lvl="5" indent="-317500" rtl="0">
              <a:spcBef>
                <a:spcPts val="400"/>
              </a:spcBef>
              <a:spcAft>
                <a:spcPts val="0"/>
              </a:spcAft>
              <a:buSzPts val="1400"/>
              <a:buChar char="■"/>
              <a:defRPr sz="1400"/>
            </a:lvl6pPr>
            <a:lvl7pPr marL="3200400" lvl="6" indent="-317500" rtl="0">
              <a:spcBef>
                <a:spcPts val="400"/>
              </a:spcBef>
              <a:spcAft>
                <a:spcPts val="0"/>
              </a:spcAft>
              <a:buSzPts val="1400"/>
              <a:buChar char="●"/>
              <a:defRPr sz="1400"/>
            </a:lvl7pPr>
            <a:lvl8pPr marL="3657600" lvl="7" indent="-317500" rtl="0">
              <a:spcBef>
                <a:spcPts val="400"/>
              </a:spcBef>
              <a:spcAft>
                <a:spcPts val="0"/>
              </a:spcAft>
              <a:buSzPts val="1400"/>
              <a:buChar char="○"/>
              <a:defRPr sz="1400"/>
            </a:lvl8pPr>
            <a:lvl9pPr marL="4114800" lvl="8" indent="-317500" rtl="0">
              <a:spcBef>
                <a:spcPts val="400"/>
              </a:spcBef>
              <a:spcAft>
                <a:spcPts val="400"/>
              </a:spcAft>
              <a:buSzPts val="1400"/>
              <a:buChar char="■"/>
              <a:defRPr sz="1400"/>
            </a:lvl9pPr>
          </a:lstStyle>
          <a:p>
            <a:endParaRPr/>
          </a:p>
        </p:txBody>
      </p:sp>
      <p:sp>
        <p:nvSpPr>
          <p:cNvPr id="378" name="Google Shape;378;p55"/>
          <p:cNvSpPr txBox="1">
            <a:spLocks noGrp="1"/>
          </p:cNvSpPr>
          <p:nvPr>
            <p:ph type="title" idx="4"/>
          </p:nvPr>
        </p:nvSpPr>
        <p:spPr>
          <a:xfrm>
            <a:off x="6391563" y="319975"/>
            <a:ext cx="2414100" cy="567000"/>
          </a:xfrm>
          <a:prstGeom prst="rect">
            <a:avLst/>
          </a:prstGeom>
        </p:spPr>
        <p:txBody>
          <a:bodyPr spcFirstLastPara="1" wrap="square" lIns="0" tIns="0" rIns="0" bIns="0" anchor="t" anchorCtr="0">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379" name="Google Shape;379;p55"/>
          <p:cNvSpPr txBox="1">
            <a:spLocks noGrp="1"/>
          </p:cNvSpPr>
          <p:nvPr>
            <p:ph type="body" idx="5"/>
          </p:nvPr>
        </p:nvSpPr>
        <p:spPr>
          <a:xfrm>
            <a:off x="6389925" y="994550"/>
            <a:ext cx="2414100" cy="3181800"/>
          </a:xfrm>
          <a:prstGeom prst="rect">
            <a:avLst/>
          </a:prstGeom>
        </p:spPr>
        <p:txBody>
          <a:bodyPr spcFirstLastPara="1" wrap="square" lIns="0" tIns="0" rIns="0" bIns="0" anchor="t" anchorCtr="0">
            <a:norm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a:lvl2pPr>
            <a:lvl3pPr marL="1371600" lvl="2" indent="-317500" rtl="0">
              <a:spcBef>
                <a:spcPts val="400"/>
              </a:spcBef>
              <a:spcAft>
                <a:spcPts val="0"/>
              </a:spcAft>
              <a:buSzPts val="1400"/>
              <a:buChar char="■"/>
              <a:defRPr sz="1400"/>
            </a:lvl3pPr>
            <a:lvl4pPr marL="1828800" lvl="3" indent="-317500" rtl="0">
              <a:spcBef>
                <a:spcPts val="400"/>
              </a:spcBef>
              <a:spcAft>
                <a:spcPts val="0"/>
              </a:spcAft>
              <a:buSzPts val="1400"/>
              <a:buChar char="●"/>
              <a:defRPr sz="1400"/>
            </a:lvl4pPr>
            <a:lvl5pPr marL="2286000" lvl="4" indent="-317500" rtl="0">
              <a:spcBef>
                <a:spcPts val="400"/>
              </a:spcBef>
              <a:spcAft>
                <a:spcPts val="0"/>
              </a:spcAft>
              <a:buSzPts val="1400"/>
              <a:buChar char="○"/>
              <a:defRPr sz="1400"/>
            </a:lvl5pPr>
            <a:lvl6pPr marL="2743200" lvl="5" indent="-317500" rtl="0">
              <a:spcBef>
                <a:spcPts val="400"/>
              </a:spcBef>
              <a:spcAft>
                <a:spcPts val="0"/>
              </a:spcAft>
              <a:buSzPts val="1400"/>
              <a:buChar char="■"/>
              <a:defRPr sz="1400"/>
            </a:lvl6pPr>
            <a:lvl7pPr marL="3200400" lvl="6" indent="-317500" rtl="0">
              <a:spcBef>
                <a:spcPts val="400"/>
              </a:spcBef>
              <a:spcAft>
                <a:spcPts val="0"/>
              </a:spcAft>
              <a:buSzPts val="1400"/>
              <a:buChar char="●"/>
              <a:defRPr sz="1400"/>
            </a:lvl7pPr>
            <a:lvl8pPr marL="3657600" lvl="7" indent="-317500" rtl="0">
              <a:spcBef>
                <a:spcPts val="400"/>
              </a:spcBef>
              <a:spcAft>
                <a:spcPts val="0"/>
              </a:spcAft>
              <a:buSzPts val="1400"/>
              <a:buChar char="○"/>
              <a:defRPr sz="1400"/>
            </a:lvl8pPr>
            <a:lvl9pPr marL="4114800" lvl="8" indent="-317500" rtl="0">
              <a:spcBef>
                <a:spcPts val="400"/>
              </a:spcBef>
              <a:spcAft>
                <a:spcPts val="400"/>
              </a:spcAft>
              <a:buSzPts val="1400"/>
              <a:buChar char="■"/>
              <a:defRPr sz="1400"/>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5.4 Text - Topo, white">
  <p:cSld name="CUSTOM_23_1_1_2_1_1_1">
    <p:spTree>
      <p:nvGrpSpPr>
        <p:cNvPr id="1" name="Shape 380"/>
        <p:cNvGrpSpPr/>
        <p:nvPr/>
      </p:nvGrpSpPr>
      <p:grpSpPr>
        <a:xfrm>
          <a:off x="0" y="0"/>
          <a:ext cx="0" cy="0"/>
          <a:chOff x="0" y="0"/>
          <a:chExt cx="0" cy="0"/>
        </a:xfrm>
      </p:grpSpPr>
      <p:pic>
        <p:nvPicPr>
          <p:cNvPr id="381" name="Google Shape;381;p56" title="251117 YIR Spotify Wrapped_Topo - Full page - Light_FINAL.png"/>
          <p:cNvPicPr preferRelativeResize="0"/>
          <p:nvPr/>
        </p:nvPicPr>
        <p:blipFill rotWithShape="1">
          <a:blip r:embed="rId2">
            <a:alphaModFix/>
          </a:blip>
          <a:srcRect l="33955" r="33958"/>
          <a:stretch/>
        </p:blipFill>
        <p:spPr>
          <a:xfrm>
            <a:off x="0" y="-2225"/>
            <a:ext cx="2935226" cy="5147949"/>
          </a:xfrm>
          <a:prstGeom prst="rect">
            <a:avLst/>
          </a:prstGeom>
          <a:noFill/>
          <a:ln>
            <a:noFill/>
          </a:ln>
        </p:spPr>
      </p:pic>
      <p:sp>
        <p:nvSpPr>
          <p:cNvPr id="382" name="Google Shape;382;p56"/>
          <p:cNvSpPr txBox="1">
            <a:spLocks noGrp="1"/>
          </p:cNvSpPr>
          <p:nvPr>
            <p:ph type="title"/>
          </p:nvPr>
        </p:nvSpPr>
        <p:spPr>
          <a:xfrm>
            <a:off x="338325" y="297100"/>
            <a:ext cx="2336100" cy="14859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83" name="Google Shape;383;p56"/>
          <p:cNvSpPr txBox="1">
            <a:spLocks noGrp="1"/>
          </p:cNvSpPr>
          <p:nvPr>
            <p:ph type="subTitle" idx="1"/>
          </p:nvPr>
        </p:nvSpPr>
        <p:spPr>
          <a:xfrm>
            <a:off x="347650" y="148600"/>
            <a:ext cx="2326800" cy="149700"/>
          </a:xfrm>
          <a:prstGeom prst="rect">
            <a:avLst/>
          </a:prstGeom>
        </p:spPr>
        <p:txBody>
          <a:bodyPr spcFirstLastPara="1" wrap="square" lIns="0" tIns="0" rIns="0" bIns="0" anchor="t" anchorCtr="0">
            <a:normAutofit/>
          </a:bodyPr>
          <a:lstStyle>
            <a:lvl1pPr lvl="0">
              <a:spcBef>
                <a:spcPts val="0"/>
              </a:spcBef>
              <a:spcAft>
                <a:spcPts val="0"/>
              </a:spcAft>
              <a:buSzPts val="1000"/>
              <a:buNone/>
              <a:defRPr sz="1000"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384" name="Google Shape;384;p56"/>
          <p:cNvSpPr txBox="1">
            <a:spLocks noGrp="1"/>
          </p:cNvSpPr>
          <p:nvPr>
            <p:ph type="body" idx="2"/>
          </p:nvPr>
        </p:nvSpPr>
        <p:spPr>
          <a:xfrm>
            <a:off x="338600" y="1783100"/>
            <a:ext cx="2336100" cy="2590800"/>
          </a:xfrm>
          <a:prstGeom prst="rect">
            <a:avLst/>
          </a:prstGeom>
          <a:solidFill>
            <a:srgbClr val="FFFFFF">
              <a:alpha val="50000"/>
            </a:srgbClr>
          </a:solidFill>
        </p:spPr>
        <p:txBody>
          <a:bodyPr spcFirstLastPara="1" wrap="square" lIns="0" tIns="0" rIns="0" bIns="0"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Clr>
                <a:schemeClr val="dk1"/>
              </a:buClr>
              <a:buSzPts val="1400"/>
              <a:buChar char="○"/>
              <a:defRPr/>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Clr>
                <a:schemeClr val="dk1"/>
              </a:buClr>
              <a:buSzPts val="1400"/>
              <a:buChar char="■"/>
              <a:defRPr sz="1400"/>
            </a:lvl6pPr>
            <a:lvl7pPr marL="3200400" lvl="6" indent="-317500">
              <a:spcBef>
                <a:spcPts val="400"/>
              </a:spcBef>
              <a:spcAft>
                <a:spcPts val="0"/>
              </a:spcAft>
              <a:buClr>
                <a:schemeClr val="dk1"/>
              </a:buClr>
              <a:buSzPts val="1400"/>
              <a:buChar char="●"/>
              <a:defRPr sz="1400"/>
            </a:lvl7pPr>
            <a:lvl8pPr marL="3657600" lvl="7" indent="-317500">
              <a:spcBef>
                <a:spcPts val="400"/>
              </a:spcBef>
              <a:spcAft>
                <a:spcPts val="0"/>
              </a:spcAft>
              <a:buClr>
                <a:schemeClr val="dk1"/>
              </a:buClr>
              <a:buSzPts val="1400"/>
              <a:buChar char="○"/>
              <a:defRPr sz="1400"/>
            </a:lvl8pPr>
            <a:lvl9pPr marL="4114800" lvl="8" indent="-317500">
              <a:spcBef>
                <a:spcPts val="400"/>
              </a:spcBef>
              <a:spcAft>
                <a:spcPts val="400"/>
              </a:spcAft>
              <a:buClr>
                <a:schemeClr val="dk1"/>
              </a:buClr>
              <a:buSzPts val="1400"/>
              <a:buChar char="■"/>
              <a:defRPr sz="1400"/>
            </a:lvl9pPr>
          </a:lstStyle>
          <a:p>
            <a:endParaRPr/>
          </a:p>
        </p:txBody>
      </p:sp>
      <p:sp>
        <p:nvSpPr>
          <p:cNvPr id="385" name="Google Shape;385;p56"/>
          <p:cNvSpPr txBox="1">
            <a:spLocks noGrp="1"/>
          </p:cNvSpPr>
          <p:nvPr>
            <p:ph type="body" idx="3"/>
          </p:nvPr>
        </p:nvSpPr>
        <p:spPr>
          <a:xfrm>
            <a:off x="3451275" y="320050"/>
            <a:ext cx="4181700" cy="40536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lvl1pPr>
            <a:lvl2pPr marL="914400" lvl="1" indent="-342900">
              <a:spcBef>
                <a:spcPts val="800"/>
              </a:spcBef>
              <a:spcAft>
                <a:spcPts val="0"/>
              </a:spcAft>
              <a:buClr>
                <a:schemeClr val="dk1"/>
              </a:buClr>
              <a:buSzPts val="1800"/>
              <a:buChar char="○"/>
              <a:defRPr sz="1800"/>
            </a:lvl2pPr>
            <a:lvl3pPr marL="1371600" lvl="2" indent="-342900">
              <a:spcBef>
                <a:spcPts val="400"/>
              </a:spcBef>
              <a:spcAft>
                <a:spcPts val="0"/>
              </a:spcAft>
              <a:buSzPts val="1800"/>
              <a:buChar char="■"/>
              <a:defRPr sz="1800"/>
            </a:lvl3pPr>
            <a:lvl4pPr marL="1828800" lvl="3" indent="-342900">
              <a:spcBef>
                <a:spcPts val="400"/>
              </a:spcBef>
              <a:spcAft>
                <a:spcPts val="0"/>
              </a:spcAft>
              <a:buSzPts val="1800"/>
              <a:buChar char="●"/>
              <a:defRPr sz="1800"/>
            </a:lvl4pPr>
            <a:lvl5pPr marL="2286000" lvl="4" indent="-342900">
              <a:spcBef>
                <a:spcPts val="400"/>
              </a:spcBef>
              <a:spcAft>
                <a:spcPts val="0"/>
              </a:spcAft>
              <a:buSzPts val="1800"/>
              <a:buChar char="○"/>
              <a:defRPr sz="1800"/>
            </a:lvl5pPr>
            <a:lvl6pPr marL="2743200" lvl="5" indent="-342900">
              <a:spcBef>
                <a:spcPts val="400"/>
              </a:spcBef>
              <a:spcAft>
                <a:spcPts val="0"/>
              </a:spcAft>
              <a:buClr>
                <a:schemeClr val="dk1"/>
              </a:buClr>
              <a:buSzPts val="1800"/>
              <a:buChar char="■"/>
              <a:defRPr sz="1800"/>
            </a:lvl6pPr>
            <a:lvl7pPr marL="3200400" lvl="6" indent="-342900">
              <a:spcBef>
                <a:spcPts val="400"/>
              </a:spcBef>
              <a:spcAft>
                <a:spcPts val="0"/>
              </a:spcAft>
              <a:buClr>
                <a:schemeClr val="dk1"/>
              </a:buClr>
              <a:buSzPts val="1800"/>
              <a:buChar char="●"/>
              <a:defRPr sz="1800"/>
            </a:lvl7pPr>
            <a:lvl8pPr marL="3657600" lvl="7" indent="-342900">
              <a:spcBef>
                <a:spcPts val="400"/>
              </a:spcBef>
              <a:spcAft>
                <a:spcPts val="0"/>
              </a:spcAft>
              <a:buClr>
                <a:schemeClr val="dk1"/>
              </a:buClr>
              <a:buSzPts val="1800"/>
              <a:buChar char="○"/>
              <a:defRPr sz="1800"/>
            </a:lvl8pPr>
            <a:lvl9pPr marL="4114800" lvl="8" indent="-342900">
              <a:spcBef>
                <a:spcPts val="400"/>
              </a:spcBef>
              <a:spcAft>
                <a:spcPts val="400"/>
              </a:spcAft>
              <a:buClr>
                <a:schemeClr val="dk1"/>
              </a:buClr>
              <a:buSzPts val="1800"/>
              <a:buChar char="■"/>
              <a:defRPr sz="1800"/>
            </a:lvl9pPr>
          </a:lstStyle>
          <a:p>
            <a:endParaRPr/>
          </a:p>
        </p:txBody>
      </p:sp>
    </p:spTree>
  </p:cSld>
  <p:clrMapOvr>
    <a:masterClrMapping/>
  </p:clrMapOvr>
  <p:extLst>
    <p:ext uri="{DCECCB84-F9BA-43D5-87BE-67443E8EF086}">
      <p15:sldGuideLst xmlns:p15="http://schemas.microsoft.com/office/powerpoint/2012/main">
        <p15:guide id="1" orient="horz" pos="94">
          <p15:clr>
            <a:srgbClr val="00F0E1"/>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5.4 Text - Topo, black">
  <p:cSld name="CUSTOM_23_1_1_2_1_1_1_1">
    <p:bg>
      <p:bgPr>
        <a:solidFill>
          <a:schemeClr val="dk1"/>
        </a:solidFill>
        <a:effectLst/>
      </p:bgPr>
    </p:bg>
    <p:spTree>
      <p:nvGrpSpPr>
        <p:cNvPr id="1" name="Shape 386"/>
        <p:cNvGrpSpPr/>
        <p:nvPr/>
      </p:nvGrpSpPr>
      <p:grpSpPr>
        <a:xfrm>
          <a:off x="0" y="0"/>
          <a:ext cx="0" cy="0"/>
          <a:chOff x="0" y="0"/>
          <a:chExt cx="0" cy="0"/>
        </a:xfrm>
      </p:grpSpPr>
      <p:pic>
        <p:nvPicPr>
          <p:cNvPr id="387" name="Google Shape;387;p57"/>
          <p:cNvPicPr preferRelativeResize="0"/>
          <p:nvPr/>
        </p:nvPicPr>
        <p:blipFill rotWithShape="1">
          <a:blip r:embed="rId2">
            <a:alphaModFix/>
          </a:blip>
          <a:srcRect l="38" r="67890"/>
          <a:stretch/>
        </p:blipFill>
        <p:spPr>
          <a:xfrm>
            <a:off x="1087" y="-5575"/>
            <a:ext cx="2935226" cy="5150125"/>
          </a:xfrm>
          <a:prstGeom prst="rect">
            <a:avLst/>
          </a:prstGeom>
          <a:noFill/>
          <a:ln>
            <a:noFill/>
          </a:ln>
        </p:spPr>
      </p:pic>
      <p:pic>
        <p:nvPicPr>
          <p:cNvPr id="388" name="Google Shape;388;p57"/>
          <p:cNvPicPr preferRelativeResize="0"/>
          <p:nvPr/>
        </p:nvPicPr>
        <p:blipFill rotWithShape="1">
          <a:blip r:embed="rId3">
            <a:alphaModFix/>
          </a:blip>
          <a:srcRect l="7060" t="13180" r="5884" b="8919"/>
          <a:stretch/>
        </p:blipFill>
        <p:spPr>
          <a:xfrm>
            <a:off x="8146075" y="4529400"/>
            <a:ext cx="769574" cy="400824"/>
          </a:xfrm>
          <a:prstGeom prst="rect">
            <a:avLst/>
          </a:prstGeom>
          <a:noFill/>
          <a:ln>
            <a:noFill/>
          </a:ln>
        </p:spPr>
      </p:pic>
      <p:sp>
        <p:nvSpPr>
          <p:cNvPr id="389" name="Google Shape;389;p57"/>
          <p:cNvSpPr txBox="1">
            <a:spLocks noGrp="1"/>
          </p:cNvSpPr>
          <p:nvPr>
            <p:ph type="title"/>
          </p:nvPr>
        </p:nvSpPr>
        <p:spPr>
          <a:xfrm>
            <a:off x="338325" y="306625"/>
            <a:ext cx="2336100" cy="1485900"/>
          </a:xfrm>
          <a:prstGeom prst="rect">
            <a:avLst/>
          </a:prstGeom>
        </p:spPr>
        <p:txBody>
          <a:bodyPr spcFirstLastPara="1" wrap="square" lIns="0" tIns="0" rIns="0" bIns="0" anchor="t" anchorCtr="0">
            <a:normAutofit/>
          </a:bodyPr>
          <a:lstStyle>
            <a:lvl1pPr lvl="0">
              <a:spcBef>
                <a:spcPts val="0"/>
              </a:spcBef>
              <a:spcAft>
                <a:spcPts val="0"/>
              </a:spcAft>
              <a:buClr>
                <a:schemeClr val="lt1"/>
              </a:buClr>
              <a:buSzPts val="3000"/>
              <a:buNone/>
              <a:defRPr>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390" name="Google Shape;390;p57"/>
          <p:cNvSpPr txBox="1">
            <a:spLocks noGrp="1"/>
          </p:cNvSpPr>
          <p:nvPr>
            <p:ph type="subTitle" idx="1"/>
          </p:nvPr>
        </p:nvSpPr>
        <p:spPr>
          <a:xfrm>
            <a:off x="347650" y="158125"/>
            <a:ext cx="2326800" cy="149700"/>
          </a:xfrm>
          <a:prstGeom prst="rect">
            <a:avLst/>
          </a:prstGeom>
        </p:spPr>
        <p:txBody>
          <a:bodyPr spcFirstLastPara="1" wrap="square" lIns="0" tIns="0" rIns="0" bIns="0" anchor="t" anchorCtr="0">
            <a:normAutofit/>
          </a:bodyPr>
          <a:lstStyle>
            <a:lvl1pPr lvl="0">
              <a:spcBef>
                <a:spcPts val="0"/>
              </a:spcBef>
              <a:spcAft>
                <a:spcPts val="0"/>
              </a:spcAft>
              <a:buSzPts val="1000"/>
              <a:buNone/>
              <a:defRPr sz="1000"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391" name="Google Shape;391;p57"/>
          <p:cNvSpPr txBox="1">
            <a:spLocks noGrp="1"/>
          </p:cNvSpPr>
          <p:nvPr>
            <p:ph type="body" idx="2"/>
          </p:nvPr>
        </p:nvSpPr>
        <p:spPr>
          <a:xfrm>
            <a:off x="338600" y="1792625"/>
            <a:ext cx="2336100" cy="2580900"/>
          </a:xfrm>
          <a:prstGeom prst="rect">
            <a:avLst/>
          </a:prstGeom>
          <a:solidFill>
            <a:srgbClr val="191919">
              <a:alpha val="29750"/>
            </a:srgbClr>
          </a:solidFill>
        </p:spPr>
        <p:txBody>
          <a:bodyPr spcFirstLastPara="1" wrap="square" lIns="0" tIns="0" rIns="0" bIns="0" anchor="t" anchorCtr="0">
            <a:normAutofit/>
          </a:bodyPr>
          <a:lstStyle>
            <a:lvl1pPr marL="457200" lvl="0" indent="-317500">
              <a:spcBef>
                <a:spcPts val="0"/>
              </a:spcBef>
              <a:spcAft>
                <a:spcPts val="0"/>
              </a:spcAft>
              <a:buClr>
                <a:schemeClr val="accent1"/>
              </a:buClr>
              <a:buSzPts val="1400"/>
              <a:buChar char="●"/>
              <a:defRPr sz="1400">
                <a:solidFill>
                  <a:schemeClr val="lt1"/>
                </a:solidFill>
              </a:defRPr>
            </a:lvl1pPr>
            <a:lvl2pPr marL="914400" lvl="1" indent="-317500">
              <a:spcBef>
                <a:spcPts val="800"/>
              </a:spcBef>
              <a:spcAft>
                <a:spcPts val="0"/>
              </a:spcAft>
              <a:buClr>
                <a:schemeClr val="accent1"/>
              </a:buClr>
              <a:buSzPts val="1400"/>
              <a:buChar char="○"/>
              <a:defRPr>
                <a:solidFill>
                  <a:schemeClr val="lt1"/>
                </a:solidFill>
              </a:defRPr>
            </a:lvl2pPr>
            <a:lvl3pPr marL="1371600" lvl="2" indent="-317500">
              <a:spcBef>
                <a:spcPts val="400"/>
              </a:spcBef>
              <a:spcAft>
                <a:spcPts val="0"/>
              </a:spcAft>
              <a:buClr>
                <a:schemeClr val="lt1"/>
              </a:buClr>
              <a:buSzPts val="1400"/>
              <a:buChar char="■"/>
              <a:defRPr sz="1400">
                <a:solidFill>
                  <a:schemeClr val="lt1"/>
                </a:solidFill>
              </a:defRPr>
            </a:lvl3pPr>
            <a:lvl4pPr marL="1828800" lvl="3" indent="-317500">
              <a:spcBef>
                <a:spcPts val="400"/>
              </a:spcBef>
              <a:spcAft>
                <a:spcPts val="0"/>
              </a:spcAft>
              <a:buClr>
                <a:schemeClr val="lt1"/>
              </a:buClr>
              <a:buSzPts val="1400"/>
              <a:buChar char="●"/>
              <a:defRPr sz="1400">
                <a:solidFill>
                  <a:schemeClr val="lt1"/>
                </a:solidFill>
              </a:defRPr>
            </a:lvl4pPr>
            <a:lvl5pPr marL="2286000" lvl="4" indent="-317500">
              <a:spcBef>
                <a:spcPts val="400"/>
              </a:spcBef>
              <a:spcAft>
                <a:spcPts val="0"/>
              </a:spcAft>
              <a:buClr>
                <a:schemeClr val="lt1"/>
              </a:buClr>
              <a:buSzPts val="1400"/>
              <a:buChar char="○"/>
              <a:defRPr sz="1400">
                <a:solidFill>
                  <a:schemeClr val="lt1"/>
                </a:solidFill>
              </a:defRPr>
            </a:lvl5pPr>
            <a:lvl6pPr marL="2743200" lvl="5" indent="-317500">
              <a:spcBef>
                <a:spcPts val="400"/>
              </a:spcBef>
              <a:spcAft>
                <a:spcPts val="0"/>
              </a:spcAft>
              <a:buClr>
                <a:schemeClr val="lt1"/>
              </a:buClr>
              <a:buSzPts val="1400"/>
              <a:buChar char="■"/>
              <a:defRPr sz="1400">
                <a:solidFill>
                  <a:schemeClr val="lt1"/>
                </a:solidFill>
              </a:defRPr>
            </a:lvl6pPr>
            <a:lvl7pPr marL="3200400" lvl="6" indent="-317500">
              <a:spcBef>
                <a:spcPts val="400"/>
              </a:spcBef>
              <a:spcAft>
                <a:spcPts val="0"/>
              </a:spcAft>
              <a:buClr>
                <a:schemeClr val="lt1"/>
              </a:buClr>
              <a:buSzPts val="1400"/>
              <a:buChar char="●"/>
              <a:defRPr sz="1400">
                <a:solidFill>
                  <a:schemeClr val="lt1"/>
                </a:solidFill>
              </a:defRPr>
            </a:lvl7pPr>
            <a:lvl8pPr marL="3657600" lvl="7" indent="-317500">
              <a:spcBef>
                <a:spcPts val="400"/>
              </a:spcBef>
              <a:spcAft>
                <a:spcPts val="0"/>
              </a:spcAft>
              <a:buClr>
                <a:schemeClr val="lt1"/>
              </a:buClr>
              <a:buSzPts val="1400"/>
              <a:buChar char="○"/>
              <a:defRPr sz="1400">
                <a:solidFill>
                  <a:schemeClr val="lt1"/>
                </a:solidFill>
              </a:defRPr>
            </a:lvl8pPr>
            <a:lvl9pPr marL="4114800" lvl="8" indent="-317500">
              <a:spcBef>
                <a:spcPts val="400"/>
              </a:spcBef>
              <a:spcAft>
                <a:spcPts val="400"/>
              </a:spcAft>
              <a:buClr>
                <a:schemeClr val="lt1"/>
              </a:buClr>
              <a:buSzPts val="1400"/>
              <a:buChar char="■"/>
              <a:defRPr sz="1400">
                <a:solidFill>
                  <a:schemeClr val="lt1"/>
                </a:solidFill>
              </a:defRPr>
            </a:lvl9pPr>
          </a:lstStyle>
          <a:p>
            <a:endParaRPr/>
          </a:p>
        </p:txBody>
      </p:sp>
      <p:sp>
        <p:nvSpPr>
          <p:cNvPr id="392" name="Google Shape;392;p57"/>
          <p:cNvSpPr txBox="1">
            <a:spLocks noGrp="1"/>
          </p:cNvSpPr>
          <p:nvPr>
            <p:ph type="body" idx="3"/>
          </p:nvPr>
        </p:nvSpPr>
        <p:spPr>
          <a:xfrm>
            <a:off x="3451275" y="320050"/>
            <a:ext cx="4181700" cy="40536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42900">
              <a:spcBef>
                <a:spcPts val="800"/>
              </a:spcBef>
              <a:spcAft>
                <a:spcPts val="0"/>
              </a:spcAft>
              <a:buClr>
                <a:schemeClr val="accent1"/>
              </a:buClr>
              <a:buSzPts val="1800"/>
              <a:buChar char="○"/>
              <a:defRPr sz="1800">
                <a:solidFill>
                  <a:schemeClr val="lt1"/>
                </a:solidFill>
              </a:defRPr>
            </a:lvl2pPr>
            <a:lvl3pPr marL="1371600" lvl="2" indent="-342900">
              <a:spcBef>
                <a:spcPts val="400"/>
              </a:spcBef>
              <a:spcAft>
                <a:spcPts val="0"/>
              </a:spcAft>
              <a:buClr>
                <a:schemeClr val="lt1"/>
              </a:buClr>
              <a:buSzPts val="1800"/>
              <a:buChar char="■"/>
              <a:defRPr sz="1800">
                <a:solidFill>
                  <a:schemeClr val="lt1"/>
                </a:solidFill>
              </a:defRPr>
            </a:lvl3pPr>
            <a:lvl4pPr marL="1828800" lvl="3" indent="-342900">
              <a:spcBef>
                <a:spcPts val="400"/>
              </a:spcBef>
              <a:spcAft>
                <a:spcPts val="0"/>
              </a:spcAft>
              <a:buClr>
                <a:schemeClr val="lt1"/>
              </a:buClr>
              <a:buSzPts val="1800"/>
              <a:buChar char="●"/>
              <a:defRPr sz="1800">
                <a:solidFill>
                  <a:schemeClr val="lt1"/>
                </a:solidFill>
              </a:defRPr>
            </a:lvl4pPr>
            <a:lvl5pPr marL="2286000" lvl="4" indent="-342900">
              <a:spcBef>
                <a:spcPts val="400"/>
              </a:spcBef>
              <a:spcAft>
                <a:spcPts val="0"/>
              </a:spcAft>
              <a:buClr>
                <a:schemeClr val="lt1"/>
              </a:buClr>
              <a:buSzPts val="1800"/>
              <a:buChar char="○"/>
              <a:defRPr sz="1800">
                <a:solidFill>
                  <a:schemeClr val="lt1"/>
                </a:solidFill>
              </a:defRPr>
            </a:lvl5pPr>
            <a:lvl6pPr marL="2743200" lvl="5" indent="-342900">
              <a:spcBef>
                <a:spcPts val="400"/>
              </a:spcBef>
              <a:spcAft>
                <a:spcPts val="0"/>
              </a:spcAft>
              <a:buClr>
                <a:schemeClr val="lt1"/>
              </a:buClr>
              <a:buSzPts val="1800"/>
              <a:buChar char="■"/>
              <a:defRPr sz="1800">
                <a:solidFill>
                  <a:schemeClr val="lt1"/>
                </a:solidFill>
              </a:defRPr>
            </a:lvl6pPr>
            <a:lvl7pPr marL="3200400" lvl="6" indent="-342900">
              <a:spcBef>
                <a:spcPts val="400"/>
              </a:spcBef>
              <a:spcAft>
                <a:spcPts val="0"/>
              </a:spcAft>
              <a:buClr>
                <a:schemeClr val="lt1"/>
              </a:buClr>
              <a:buSzPts val="1800"/>
              <a:buChar char="●"/>
              <a:defRPr sz="1800">
                <a:solidFill>
                  <a:schemeClr val="lt1"/>
                </a:solidFill>
              </a:defRPr>
            </a:lvl7pPr>
            <a:lvl8pPr marL="3657600" lvl="7" indent="-342900">
              <a:spcBef>
                <a:spcPts val="400"/>
              </a:spcBef>
              <a:spcAft>
                <a:spcPts val="0"/>
              </a:spcAft>
              <a:buClr>
                <a:schemeClr val="lt1"/>
              </a:buClr>
              <a:buSzPts val="1800"/>
              <a:buChar char="○"/>
              <a:defRPr sz="1800">
                <a:solidFill>
                  <a:schemeClr val="lt1"/>
                </a:solidFill>
              </a:defRPr>
            </a:lvl8pPr>
            <a:lvl9pPr marL="4114800" lvl="8" indent="-342900">
              <a:spcBef>
                <a:spcPts val="400"/>
              </a:spcBef>
              <a:spcAft>
                <a:spcPts val="400"/>
              </a:spcAft>
              <a:buClr>
                <a:schemeClr val="lt1"/>
              </a:buClr>
              <a:buSzPts val="1800"/>
              <a:buChar char="■"/>
              <a:defRPr sz="1800">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orient="horz" pos="100">
          <p15:clr>
            <a:srgbClr val="00F0E1"/>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5.4 Text - Morse code, white">
  <p:cSld name="CUSTOM_23_1_1_2_1_1_1_2">
    <p:spTree>
      <p:nvGrpSpPr>
        <p:cNvPr id="1" name="Shape 393"/>
        <p:cNvGrpSpPr/>
        <p:nvPr/>
      </p:nvGrpSpPr>
      <p:grpSpPr>
        <a:xfrm>
          <a:off x="0" y="0"/>
          <a:ext cx="0" cy="0"/>
          <a:chOff x="0" y="0"/>
          <a:chExt cx="0" cy="0"/>
        </a:xfrm>
      </p:grpSpPr>
      <p:pic>
        <p:nvPicPr>
          <p:cNvPr id="394" name="Google Shape;394;p58"/>
          <p:cNvPicPr preferRelativeResize="0"/>
          <p:nvPr/>
        </p:nvPicPr>
        <p:blipFill rotWithShape="1">
          <a:blip r:embed="rId2">
            <a:alphaModFix/>
          </a:blip>
          <a:srcRect l="51" r="67880"/>
          <a:stretch/>
        </p:blipFill>
        <p:spPr>
          <a:xfrm>
            <a:off x="0" y="-2225"/>
            <a:ext cx="2935226" cy="5145949"/>
          </a:xfrm>
          <a:prstGeom prst="rect">
            <a:avLst/>
          </a:prstGeom>
          <a:noFill/>
          <a:ln>
            <a:noFill/>
          </a:ln>
        </p:spPr>
      </p:pic>
      <p:sp>
        <p:nvSpPr>
          <p:cNvPr id="395" name="Google Shape;395;p58"/>
          <p:cNvSpPr txBox="1">
            <a:spLocks noGrp="1"/>
          </p:cNvSpPr>
          <p:nvPr>
            <p:ph type="title"/>
          </p:nvPr>
        </p:nvSpPr>
        <p:spPr>
          <a:xfrm>
            <a:off x="338325" y="297100"/>
            <a:ext cx="2336100" cy="14859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96" name="Google Shape;396;p58"/>
          <p:cNvSpPr txBox="1">
            <a:spLocks noGrp="1"/>
          </p:cNvSpPr>
          <p:nvPr>
            <p:ph type="subTitle" idx="1"/>
          </p:nvPr>
        </p:nvSpPr>
        <p:spPr>
          <a:xfrm>
            <a:off x="347650" y="148600"/>
            <a:ext cx="2326800" cy="149700"/>
          </a:xfrm>
          <a:prstGeom prst="rect">
            <a:avLst/>
          </a:prstGeom>
        </p:spPr>
        <p:txBody>
          <a:bodyPr spcFirstLastPara="1" wrap="square" lIns="0" tIns="0" rIns="0" bIns="0" anchor="t" anchorCtr="0">
            <a:normAutofit/>
          </a:bodyPr>
          <a:lstStyle>
            <a:lvl1pPr lvl="0">
              <a:spcBef>
                <a:spcPts val="0"/>
              </a:spcBef>
              <a:spcAft>
                <a:spcPts val="0"/>
              </a:spcAft>
              <a:buSzPts val="1000"/>
              <a:buNone/>
              <a:defRPr sz="1000"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397" name="Google Shape;397;p58"/>
          <p:cNvSpPr txBox="1">
            <a:spLocks noGrp="1"/>
          </p:cNvSpPr>
          <p:nvPr>
            <p:ph type="body" idx="2"/>
          </p:nvPr>
        </p:nvSpPr>
        <p:spPr>
          <a:xfrm>
            <a:off x="338600" y="1783100"/>
            <a:ext cx="2336100" cy="2590500"/>
          </a:xfrm>
          <a:prstGeom prst="rect">
            <a:avLst/>
          </a:prstGeom>
          <a:solidFill>
            <a:srgbClr val="FFFFFF">
              <a:alpha val="50000"/>
            </a:srgbClr>
          </a:solidFill>
        </p:spPr>
        <p:txBody>
          <a:bodyPr spcFirstLastPara="1" wrap="square" lIns="0" tIns="0" rIns="0" bIns="0"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Clr>
                <a:schemeClr val="dk1"/>
              </a:buClr>
              <a:buSzPts val="1400"/>
              <a:buChar char="○"/>
              <a:defRPr/>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Clr>
                <a:schemeClr val="dk1"/>
              </a:buClr>
              <a:buSzPts val="1400"/>
              <a:buChar char="■"/>
              <a:defRPr sz="1400"/>
            </a:lvl6pPr>
            <a:lvl7pPr marL="3200400" lvl="6" indent="-317500">
              <a:spcBef>
                <a:spcPts val="400"/>
              </a:spcBef>
              <a:spcAft>
                <a:spcPts val="0"/>
              </a:spcAft>
              <a:buClr>
                <a:schemeClr val="dk1"/>
              </a:buClr>
              <a:buSzPts val="1400"/>
              <a:buChar char="●"/>
              <a:defRPr sz="1400"/>
            </a:lvl7pPr>
            <a:lvl8pPr marL="3657600" lvl="7" indent="-317500">
              <a:spcBef>
                <a:spcPts val="400"/>
              </a:spcBef>
              <a:spcAft>
                <a:spcPts val="0"/>
              </a:spcAft>
              <a:buClr>
                <a:schemeClr val="dk1"/>
              </a:buClr>
              <a:buSzPts val="1400"/>
              <a:buChar char="○"/>
              <a:defRPr sz="1400"/>
            </a:lvl8pPr>
            <a:lvl9pPr marL="4114800" lvl="8" indent="-317500">
              <a:spcBef>
                <a:spcPts val="400"/>
              </a:spcBef>
              <a:spcAft>
                <a:spcPts val="400"/>
              </a:spcAft>
              <a:buClr>
                <a:schemeClr val="dk1"/>
              </a:buClr>
              <a:buSzPts val="1400"/>
              <a:buChar char="■"/>
              <a:defRPr sz="1400"/>
            </a:lvl9pPr>
          </a:lstStyle>
          <a:p>
            <a:endParaRPr/>
          </a:p>
        </p:txBody>
      </p:sp>
      <p:sp>
        <p:nvSpPr>
          <p:cNvPr id="398" name="Google Shape;398;p58"/>
          <p:cNvSpPr txBox="1">
            <a:spLocks noGrp="1"/>
          </p:cNvSpPr>
          <p:nvPr>
            <p:ph type="body" idx="3"/>
          </p:nvPr>
        </p:nvSpPr>
        <p:spPr>
          <a:xfrm>
            <a:off x="3451275" y="320050"/>
            <a:ext cx="4181700" cy="40536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lvl1pPr>
            <a:lvl2pPr marL="914400" lvl="1" indent="-342900">
              <a:spcBef>
                <a:spcPts val="800"/>
              </a:spcBef>
              <a:spcAft>
                <a:spcPts val="0"/>
              </a:spcAft>
              <a:buClr>
                <a:schemeClr val="dk1"/>
              </a:buClr>
              <a:buSzPts val="1800"/>
              <a:buChar char="○"/>
              <a:defRPr sz="1800"/>
            </a:lvl2pPr>
            <a:lvl3pPr marL="1371600" lvl="2" indent="-342900">
              <a:spcBef>
                <a:spcPts val="400"/>
              </a:spcBef>
              <a:spcAft>
                <a:spcPts val="0"/>
              </a:spcAft>
              <a:buSzPts val="1800"/>
              <a:buChar char="■"/>
              <a:defRPr sz="1800"/>
            </a:lvl3pPr>
            <a:lvl4pPr marL="1828800" lvl="3" indent="-342900">
              <a:spcBef>
                <a:spcPts val="400"/>
              </a:spcBef>
              <a:spcAft>
                <a:spcPts val="0"/>
              </a:spcAft>
              <a:buSzPts val="1800"/>
              <a:buChar char="●"/>
              <a:defRPr sz="1800"/>
            </a:lvl4pPr>
            <a:lvl5pPr marL="2286000" lvl="4" indent="-342900">
              <a:spcBef>
                <a:spcPts val="400"/>
              </a:spcBef>
              <a:spcAft>
                <a:spcPts val="0"/>
              </a:spcAft>
              <a:buSzPts val="1800"/>
              <a:buChar char="○"/>
              <a:defRPr sz="1800"/>
            </a:lvl5pPr>
            <a:lvl6pPr marL="2743200" lvl="5" indent="-342900">
              <a:spcBef>
                <a:spcPts val="400"/>
              </a:spcBef>
              <a:spcAft>
                <a:spcPts val="0"/>
              </a:spcAft>
              <a:buClr>
                <a:schemeClr val="dk1"/>
              </a:buClr>
              <a:buSzPts val="1800"/>
              <a:buChar char="■"/>
              <a:defRPr sz="1800"/>
            </a:lvl6pPr>
            <a:lvl7pPr marL="3200400" lvl="6" indent="-342900">
              <a:spcBef>
                <a:spcPts val="400"/>
              </a:spcBef>
              <a:spcAft>
                <a:spcPts val="0"/>
              </a:spcAft>
              <a:buClr>
                <a:schemeClr val="dk1"/>
              </a:buClr>
              <a:buSzPts val="1800"/>
              <a:buChar char="●"/>
              <a:defRPr sz="1800"/>
            </a:lvl7pPr>
            <a:lvl8pPr marL="3657600" lvl="7" indent="-342900">
              <a:spcBef>
                <a:spcPts val="400"/>
              </a:spcBef>
              <a:spcAft>
                <a:spcPts val="0"/>
              </a:spcAft>
              <a:buClr>
                <a:schemeClr val="dk1"/>
              </a:buClr>
              <a:buSzPts val="1800"/>
              <a:buChar char="○"/>
              <a:defRPr sz="1800"/>
            </a:lvl8pPr>
            <a:lvl9pPr marL="4114800" lvl="8" indent="-342900">
              <a:spcBef>
                <a:spcPts val="400"/>
              </a:spcBef>
              <a:spcAft>
                <a:spcPts val="400"/>
              </a:spcAft>
              <a:buClr>
                <a:schemeClr val="dk1"/>
              </a:buClr>
              <a:buSzPts val="1800"/>
              <a:buChar char="■"/>
              <a:defRPr sz="1800"/>
            </a:lvl9pPr>
          </a:lstStyle>
          <a:p>
            <a:endParaRPr/>
          </a:p>
        </p:txBody>
      </p:sp>
    </p:spTree>
  </p:cSld>
  <p:clrMapOvr>
    <a:masterClrMapping/>
  </p:clrMapOvr>
  <p:extLst>
    <p:ext uri="{DCECCB84-F9BA-43D5-87BE-67443E8EF086}">
      <p15:sldGuideLst xmlns:p15="http://schemas.microsoft.com/office/powerpoint/2012/main">
        <p15:guide id="1" orient="horz" pos="94">
          <p15:clr>
            <a:srgbClr val="00F0E1"/>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5.4 Text - Network, white">
  <p:cSld name="CUSTOM_23_1_1_2_1_1_1_2_1">
    <p:spTree>
      <p:nvGrpSpPr>
        <p:cNvPr id="1" name="Shape 406"/>
        <p:cNvGrpSpPr/>
        <p:nvPr/>
      </p:nvGrpSpPr>
      <p:grpSpPr>
        <a:xfrm>
          <a:off x="0" y="0"/>
          <a:ext cx="0" cy="0"/>
          <a:chOff x="0" y="0"/>
          <a:chExt cx="0" cy="0"/>
        </a:xfrm>
      </p:grpSpPr>
      <p:pic>
        <p:nvPicPr>
          <p:cNvPr id="407" name="Google Shape;407;p60" title="251117 YIR Spotify Wrapped_Network - Full page - Light_FINAL.png"/>
          <p:cNvPicPr preferRelativeResize="0"/>
          <p:nvPr/>
        </p:nvPicPr>
        <p:blipFill rotWithShape="1">
          <a:blip r:embed="rId2">
            <a:alphaModFix/>
          </a:blip>
          <a:srcRect l="33952" r="33955"/>
          <a:stretch/>
        </p:blipFill>
        <p:spPr>
          <a:xfrm>
            <a:off x="0" y="-1725"/>
            <a:ext cx="2935226" cy="5146949"/>
          </a:xfrm>
          <a:prstGeom prst="rect">
            <a:avLst/>
          </a:prstGeom>
          <a:noFill/>
          <a:ln>
            <a:noFill/>
          </a:ln>
        </p:spPr>
      </p:pic>
      <p:sp>
        <p:nvSpPr>
          <p:cNvPr id="408" name="Google Shape;408;p60"/>
          <p:cNvSpPr txBox="1">
            <a:spLocks noGrp="1"/>
          </p:cNvSpPr>
          <p:nvPr>
            <p:ph type="title"/>
          </p:nvPr>
        </p:nvSpPr>
        <p:spPr>
          <a:xfrm>
            <a:off x="338325" y="306625"/>
            <a:ext cx="2336100" cy="14859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9" name="Google Shape;409;p60"/>
          <p:cNvSpPr txBox="1">
            <a:spLocks noGrp="1"/>
          </p:cNvSpPr>
          <p:nvPr>
            <p:ph type="subTitle" idx="1"/>
          </p:nvPr>
        </p:nvSpPr>
        <p:spPr>
          <a:xfrm>
            <a:off x="347650" y="158125"/>
            <a:ext cx="2326800" cy="149700"/>
          </a:xfrm>
          <a:prstGeom prst="rect">
            <a:avLst/>
          </a:prstGeom>
        </p:spPr>
        <p:txBody>
          <a:bodyPr spcFirstLastPara="1" wrap="square" lIns="0" tIns="0" rIns="0" bIns="0" anchor="t" anchorCtr="0">
            <a:normAutofit/>
          </a:bodyPr>
          <a:lstStyle>
            <a:lvl1pPr lvl="0">
              <a:spcBef>
                <a:spcPts val="0"/>
              </a:spcBef>
              <a:spcAft>
                <a:spcPts val="0"/>
              </a:spcAft>
              <a:buSzPts val="1000"/>
              <a:buNone/>
              <a:defRPr sz="1000"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410" name="Google Shape;410;p60"/>
          <p:cNvSpPr txBox="1">
            <a:spLocks noGrp="1"/>
          </p:cNvSpPr>
          <p:nvPr>
            <p:ph type="body" idx="2"/>
          </p:nvPr>
        </p:nvSpPr>
        <p:spPr>
          <a:xfrm>
            <a:off x="338600" y="1792625"/>
            <a:ext cx="2336100" cy="2580900"/>
          </a:xfrm>
          <a:prstGeom prst="rect">
            <a:avLst/>
          </a:prstGeom>
          <a:solidFill>
            <a:srgbClr val="FFFFFF">
              <a:alpha val="50000"/>
            </a:srgbClr>
          </a:solidFill>
        </p:spPr>
        <p:txBody>
          <a:bodyPr spcFirstLastPara="1" wrap="square" lIns="0" tIns="0" rIns="0" bIns="0"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Clr>
                <a:schemeClr val="dk1"/>
              </a:buClr>
              <a:buSzPts val="1400"/>
              <a:buChar char="○"/>
              <a:defRPr/>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Clr>
                <a:schemeClr val="dk1"/>
              </a:buClr>
              <a:buSzPts val="1400"/>
              <a:buChar char="■"/>
              <a:defRPr sz="1400"/>
            </a:lvl6pPr>
            <a:lvl7pPr marL="3200400" lvl="6" indent="-317500">
              <a:spcBef>
                <a:spcPts val="400"/>
              </a:spcBef>
              <a:spcAft>
                <a:spcPts val="0"/>
              </a:spcAft>
              <a:buClr>
                <a:schemeClr val="dk1"/>
              </a:buClr>
              <a:buSzPts val="1400"/>
              <a:buChar char="●"/>
              <a:defRPr sz="1400"/>
            </a:lvl7pPr>
            <a:lvl8pPr marL="3657600" lvl="7" indent="-317500">
              <a:spcBef>
                <a:spcPts val="400"/>
              </a:spcBef>
              <a:spcAft>
                <a:spcPts val="0"/>
              </a:spcAft>
              <a:buClr>
                <a:schemeClr val="dk1"/>
              </a:buClr>
              <a:buSzPts val="1400"/>
              <a:buChar char="○"/>
              <a:defRPr sz="1400"/>
            </a:lvl8pPr>
            <a:lvl9pPr marL="4114800" lvl="8" indent="-317500">
              <a:spcBef>
                <a:spcPts val="400"/>
              </a:spcBef>
              <a:spcAft>
                <a:spcPts val="400"/>
              </a:spcAft>
              <a:buClr>
                <a:schemeClr val="dk1"/>
              </a:buClr>
              <a:buSzPts val="1400"/>
              <a:buChar char="■"/>
              <a:defRPr sz="1400"/>
            </a:lvl9pPr>
          </a:lstStyle>
          <a:p>
            <a:endParaRPr/>
          </a:p>
        </p:txBody>
      </p:sp>
      <p:sp>
        <p:nvSpPr>
          <p:cNvPr id="411" name="Google Shape;411;p60"/>
          <p:cNvSpPr txBox="1">
            <a:spLocks noGrp="1"/>
          </p:cNvSpPr>
          <p:nvPr>
            <p:ph type="body" idx="3"/>
          </p:nvPr>
        </p:nvSpPr>
        <p:spPr>
          <a:xfrm>
            <a:off x="3451275" y="320050"/>
            <a:ext cx="4181700" cy="40536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lvl1pPr>
            <a:lvl2pPr marL="914400" lvl="1" indent="-342900">
              <a:spcBef>
                <a:spcPts val="800"/>
              </a:spcBef>
              <a:spcAft>
                <a:spcPts val="0"/>
              </a:spcAft>
              <a:buClr>
                <a:schemeClr val="dk1"/>
              </a:buClr>
              <a:buSzPts val="1800"/>
              <a:buChar char="○"/>
              <a:defRPr sz="1800"/>
            </a:lvl2pPr>
            <a:lvl3pPr marL="1371600" lvl="2" indent="-342900">
              <a:spcBef>
                <a:spcPts val="400"/>
              </a:spcBef>
              <a:spcAft>
                <a:spcPts val="0"/>
              </a:spcAft>
              <a:buSzPts val="1800"/>
              <a:buChar char="■"/>
              <a:defRPr sz="1800"/>
            </a:lvl3pPr>
            <a:lvl4pPr marL="1828800" lvl="3" indent="-342900">
              <a:spcBef>
                <a:spcPts val="400"/>
              </a:spcBef>
              <a:spcAft>
                <a:spcPts val="0"/>
              </a:spcAft>
              <a:buSzPts val="1800"/>
              <a:buChar char="●"/>
              <a:defRPr sz="1800"/>
            </a:lvl4pPr>
            <a:lvl5pPr marL="2286000" lvl="4" indent="-342900">
              <a:spcBef>
                <a:spcPts val="400"/>
              </a:spcBef>
              <a:spcAft>
                <a:spcPts val="0"/>
              </a:spcAft>
              <a:buSzPts val="1800"/>
              <a:buChar char="○"/>
              <a:defRPr sz="1800"/>
            </a:lvl5pPr>
            <a:lvl6pPr marL="2743200" lvl="5" indent="-342900">
              <a:spcBef>
                <a:spcPts val="400"/>
              </a:spcBef>
              <a:spcAft>
                <a:spcPts val="0"/>
              </a:spcAft>
              <a:buClr>
                <a:schemeClr val="dk1"/>
              </a:buClr>
              <a:buSzPts val="1800"/>
              <a:buChar char="■"/>
              <a:defRPr sz="1800"/>
            </a:lvl6pPr>
            <a:lvl7pPr marL="3200400" lvl="6" indent="-342900">
              <a:spcBef>
                <a:spcPts val="400"/>
              </a:spcBef>
              <a:spcAft>
                <a:spcPts val="0"/>
              </a:spcAft>
              <a:buClr>
                <a:schemeClr val="dk1"/>
              </a:buClr>
              <a:buSzPts val="1800"/>
              <a:buChar char="●"/>
              <a:defRPr sz="1800"/>
            </a:lvl7pPr>
            <a:lvl8pPr marL="3657600" lvl="7" indent="-342900">
              <a:spcBef>
                <a:spcPts val="400"/>
              </a:spcBef>
              <a:spcAft>
                <a:spcPts val="0"/>
              </a:spcAft>
              <a:buClr>
                <a:schemeClr val="dk1"/>
              </a:buClr>
              <a:buSzPts val="1800"/>
              <a:buChar char="○"/>
              <a:defRPr sz="1800"/>
            </a:lvl8pPr>
            <a:lvl9pPr marL="4114800" lvl="8" indent="-342900">
              <a:spcBef>
                <a:spcPts val="400"/>
              </a:spcBef>
              <a:spcAft>
                <a:spcPts val="400"/>
              </a:spcAft>
              <a:buClr>
                <a:schemeClr val="dk1"/>
              </a:buClr>
              <a:buSzPts val="1800"/>
              <a:buChar char="■"/>
              <a:defRPr sz="1800"/>
            </a:lvl9pPr>
          </a:lstStyle>
          <a:p>
            <a:endParaRPr/>
          </a:p>
        </p:txBody>
      </p:sp>
    </p:spTree>
  </p:cSld>
  <p:clrMapOvr>
    <a:masterClrMapping/>
  </p:clrMapOvr>
  <p:extLst>
    <p:ext uri="{DCECCB84-F9BA-43D5-87BE-67443E8EF086}">
      <p15:sldGuideLst xmlns:p15="http://schemas.microsoft.com/office/powerpoint/2012/main">
        <p15:guide id="1" orient="horz" pos="100">
          <p15:clr>
            <a:srgbClr val="00F0E1"/>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5.4 Text - Network, black">
  <p:cSld name="CUSTOM_23_1_1_2_1_1_1_1_3_1">
    <p:bg>
      <p:bgPr>
        <a:solidFill>
          <a:schemeClr val="dk1"/>
        </a:solidFill>
        <a:effectLst/>
      </p:bgPr>
    </p:bg>
    <p:spTree>
      <p:nvGrpSpPr>
        <p:cNvPr id="1" name="Shape 412"/>
        <p:cNvGrpSpPr/>
        <p:nvPr/>
      </p:nvGrpSpPr>
      <p:grpSpPr>
        <a:xfrm>
          <a:off x="0" y="0"/>
          <a:ext cx="0" cy="0"/>
          <a:chOff x="0" y="0"/>
          <a:chExt cx="0" cy="0"/>
        </a:xfrm>
      </p:grpSpPr>
      <p:pic>
        <p:nvPicPr>
          <p:cNvPr id="413" name="Google Shape;413;p61"/>
          <p:cNvPicPr preferRelativeResize="0"/>
          <p:nvPr/>
        </p:nvPicPr>
        <p:blipFill rotWithShape="1">
          <a:blip r:embed="rId2">
            <a:alphaModFix/>
          </a:blip>
          <a:srcRect l="28" r="67893"/>
          <a:stretch/>
        </p:blipFill>
        <p:spPr>
          <a:xfrm>
            <a:off x="0" y="-2225"/>
            <a:ext cx="2935226" cy="5149125"/>
          </a:xfrm>
          <a:prstGeom prst="rect">
            <a:avLst/>
          </a:prstGeom>
          <a:noFill/>
          <a:ln>
            <a:noFill/>
          </a:ln>
        </p:spPr>
      </p:pic>
      <p:pic>
        <p:nvPicPr>
          <p:cNvPr id="414" name="Google Shape;414;p61"/>
          <p:cNvPicPr preferRelativeResize="0"/>
          <p:nvPr/>
        </p:nvPicPr>
        <p:blipFill rotWithShape="1">
          <a:blip r:embed="rId3">
            <a:alphaModFix/>
          </a:blip>
          <a:srcRect l="7060" t="13180" r="5884" b="8919"/>
          <a:stretch/>
        </p:blipFill>
        <p:spPr>
          <a:xfrm>
            <a:off x="8146075" y="4529400"/>
            <a:ext cx="769574" cy="400824"/>
          </a:xfrm>
          <a:prstGeom prst="rect">
            <a:avLst/>
          </a:prstGeom>
          <a:noFill/>
          <a:ln>
            <a:noFill/>
          </a:ln>
        </p:spPr>
      </p:pic>
      <p:sp>
        <p:nvSpPr>
          <p:cNvPr id="415" name="Google Shape;415;p61"/>
          <p:cNvSpPr txBox="1">
            <a:spLocks noGrp="1"/>
          </p:cNvSpPr>
          <p:nvPr>
            <p:ph type="title"/>
          </p:nvPr>
        </p:nvSpPr>
        <p:spPr>
          <a:xfrm>
            <a:off x="338325" y="297100"/>
            <a:ext cx="2336100" cy="1485900"/>
          </a:xfrm>
          <a:prstGeom prst="rect">
            <a:avLst/>
          </a:prstGeom>
        </p:spPr>
        <p:txBody>
          <a:bodyPr spcFirstLastPara="1" wrap="square" lIns="0" tIns="0" rIns="0" bIns="0" anchor="t" anchorCtr="0">
            <a:normAutofit/>
          </a:bodyPr>
          <a:lstStyle>
            <a:lvl1pPr lvl="0">
              <a:spcBef>
                <a:spcPts val="0"/>
              </a:spcBef>
              <a:spcAft>
                <a:spcPts val="0"/>
              </a:spcAft>
              <a:buClr>
                <a:schemeClr val="lt1"/>
              </a:buClr>
              <a:buSzPts val="3000"/>
              <a:buNone/>
              <a:defRPr>
                <a:solidFill>
                  <a:schemeClr val="l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416" name="Google Shape;416;p61"/>
          <p:cNvSpPr txBox="1">
            <a:spLocks noGrp="1"/>
          </p:cNvSpPr>
          <p:nvPr>
            <p:ph type="subTitle" idx="1"/>
          </p:nvPr>
        </p:nvSpPr>
        <p:spPr>
          <a:xfrm>
            <a:off x="347650" y="148600"/>
            <a:ext cx="2326800" cy="149700"/>
          </a:xfrm>
          <a:prstGeom prst="rect">
            <a:avLst/>
          </a:prstGeom>
        </p:spPr>
        <p:txBody>
          <a:bodyPr spcFirstLastPara="1" wrap="square" lIns="0" tIns="0" rIns="0" bIns="0" anchor="t" anchorCtr="0">
            <a:normAutofit/>
          </a:bodyPr>
          <a:lstStyle>
            <a:lvl1pPr lvl="0">
              <a:spcBef>
                <a:spcPts val="0"/>
              </a:spcBef>
              <a:spcAft>
                <a:spcPts val="0"/>
              </a:spcAft>
              <a:buSzPts val="1000"/>
              <a:buNone/>
              <a:defRPr sz="1000"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417" name="Google Shape;417;p61"/>
          <p:cNvSpPr txBox="1">
            <a:spLocks noGrp="1"/>
          </p:cNvSpPr>
          <p:nvPr>
            <p:ph type="body" idx="2"/>
          </p:nvPr>
        </p:nvSpPr>
        <p:spPr>
          <a:xfrm>
            <a:off x="338600" y="1783100"/>
            <a:ext cx="2336100" cy="2590800"/>
          </a:xfrm>
          <a:prstGeom prst="rect">
            <a:avLst/>
          </a:prstGeom>
          <a:solidFill>
            <a:srgbClr val="191919">
              <a:alpha val="29750"/>
            </a:srgbClr>
          </a:solidFill>
        </p:spPr>
        <p:txBody>
          <a:bodyPr spcFirstLastPara="1" wrap="square" lIns="0" tIns="0" rIns="0" bIns="0" anchor="t" anchorCtr="0">
            <a:normAutofit/>
          </a:bodyPr>
          <a:lstStyle>
            <a:lvl1pPr marL="457200" lvl="0" indent="-330200">
              <a:spcBef>
                <a:spcPts val="0"/>
              </a:spcBef>
              <a:spcAft>
                <a:spcPts val="0"/>
              </a:spcAft>
              <a:buClr>
                <a:schemeClr val="accent1"/>
              </a:buClr>
              <a:buSzPts val="1600"/>
              <a:buChar char="●"/>
              <a:defRPr sz="1600">
                <a:solidFill>
                  <a:schemeClr val="lt1"/>
                </a:solidFill>
              </a:defRPr>
            </a:lvl1pPr>
            <a:lvl2pPr marL="914400" lvl="1" indent="-330200">
              <a:spcBef>
                <a:spcPts val="800"/>
              </a:spcBef>
              <a:spcAft>
                <a:spcPts val="0"/>
              </a:spcAft>
              <a:buClr>
                <a:schemeClr val="accent1"/>
              </a:buClr>
              <a:buSzPts val="1600"/>
              <a:buChar char="○"/>
              <a:defRPr sz="1600">
                <a:solidFill>
                  <a:schemeClr val="lt1"/>
                </a:solidFill>
              </a:defRPr>
            </a:lvl2pPr>
            <a:lvl3pPr marL="1371600" lvl="2" indent="-330200">
              <a:spcBef>
                <a:spcPts val="400"/>
              </a:spcBef>
              <a:spcAft>
                <a:spcPts val="0"/>
              </a:spcAft>
              <a:buClr>
                <a:schemeClr val="lt1"/>
              </a:buClr>
              <a:buSzPts val="1600"/>
              <a:buChar char="■"/>
              <a:defRPr sz="1600">
                <a:solidFill>
                  <a:schemeClr val="lt1"/>
                </a:solidFill>
              </a:defRPr>
            </a:lvl3pPr>
            <a:lvl4pPr marL="1828800" lvl="3" indent="-330200">
              <a:spcBef>
                <a:spcPts val="400"/>
              </a:spcBef>
              <a:spcAft>
                <a:spcPts val="0"/>
              </a:spcAft>
              <a:buClr>
                <a:schemeClr val="lt1"/>
              </a:buClr>
              <a:buSzPts val="1600"/>
              <a:buChar char="●"/>
              <a:defRPr sz="1600">
                <a:solidFill>
                  <a:schemeClr val="lt1"/>
                </a:solidFill>
              </a:defRPr>
            </a:lvl4pPr>
            <a:lvl5pPr marL="2286000" lvl="4" indent="-330200">
              <a:spcBef>
                <a:spcPts val="400"/>
              </a:spcBef>
              <a:spcAft>
                <a:spcPts val="0"/>
              </a:spcAft>
              <a:buClr>
                <a:schemeClr val="lt1"/>
              </a:buClr>
              <a:buSzPts val="1600"/>
              <a:buChar char="○"/>
              <a:defRPr sz="1600">
                <a:solidFill>
                  <a:schemeClr val="lt1"/>
                </a:solidFill>
              </a:defRPr>
            </a:lvl5pPr>
            <a:lvl6pPr marL="2743200" lvl="5" indent="-330200">
              <a:spcBef>
                <a:spcPts val="400"/>
              </a:spcBef>
              <a:spcAft>
                <a:spcPts val="0"/>
              </a:spcAft>
              <a:buClr>
                <a:schemeClr val="lt1"/>
              </a:buClr>
              <a:buSzPts val="1600"/>
              <a:buChar char="■"/>
              <a:defRPr sz="1600">
                <a:solidFill>
                  <a:schemeClr val="lt1"/>
                </a:solidFill>
              </a:defRPr>
            </a:lvl6pPr>
            <a:lvl7pPr marL="3200400" lvl="6" indent="-330200">
              <a:spcBef>
                <a:spcPts val="400"/>
              </a:spcBef>
              <a:spcAft>
                <a:spcPts val="0"/>
              </a:spcAft>
              <a:buClr>
                <a:schemeClr val="lt1"/>
              </a:buClr>
              <a:buSzPts val="1600"/>
              <a:buChar char="●"/>
              <a:defRPr sz="1600">
                <a:solidFill>
                  <a:schemeClr val="lt1"/>
                </a:solidFill>
              </a:defRPr>
            </a:lvl7pPr>
            <a:lvl8pPr marL="3657600" lvl="7" indent="-330200">
              <a:spcBef>
                <a:spcPts val="400"/>
              </a:spcBef>
              <a:spcAft>
                <a:spcPts val="0"/>
              </a:spcAft>
              <a:buClr>
                <a:schemeClr val="lt1"/>
              </a:buClr>
              <a:buSzPts val="1600"/>
              <a:buChar char="○"/>
              <a:defRPr sz="1600">
                <a:solidFill>
                  <a:schemeClr val="lt1"/>
                </a:solidFill>
              </a:defRPr>
            </a:lvl8pPr>
            <a:lvl9pPr marL="4114800" lvl="8" indent="-330200">
              <a:spcBef>
                <a:spcPts val="400"/>
              </a:spcBef>
              <a:spcAft>
                <a:spcPts val="400"/>
              </a:spcAft>
              <a:buClr>
                <a:schemeClr val="lt1"/>
              </a:buClr>
              <a:buSzPts val="1600"/>
              <a:buChar char="■"/>
              <a:defRPr sz="1600">
                <a:solidFill>
                  <a:schemeClr val="lt1"/>
                </a:solidFill>
              </a:defRPr>
            </a:lvl9pPr>
          </a:lstStyle>
          <a:p>
            <a:endParaRPr/>
          </a:p>
        </p:txBody>
      </p:sp>
      <p:sp>
        <p:nvSpPr>
          <p:cNvPr id="418" name="Google Shape;418;p61"/>
          <p:cNvSpPr txBox="1">
            <a:spLocks noGrp="1"/>
          </p:cNvSpPr>
          <p:nvPr>
            <p:ph type="body" idx="3"/>
          </p:nvPr>
        </p:nvSpPr>
        <p:spPr>
          <a:xfrm>
            <a:off x="3451275" y="320050"/>
            <a:ext cx="4181700" cy="4053600"/>
          </a:xfrm>
          <a:prstGeom prst="rect">
            <a:avLst/>
          </a:prstGeom>
        </p:spPr>
        <p:txBody>
          <a:bodyPr spcFirstLastPara="1" wrap="square" lIns="0" tIns="0" rIns="0" bIns="0" anchor="t"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42900">
              <a:spcBef>
                <a:spcPts val="800"/>
              </a:spcBef>
              <a:spcAft>
                <a:spcPts val="0"/>
              </a:spcAft>
              <a:buClr>
                <a:schemeClr val="accent1"/>
              </a:buClr>
              <a:buSzPts val="1800"/>
              <a:buChar char="○"/>
              <a:defRPr sz="1800">
                <a:solidFill>
                  <a:schemeClr val="lt1"/>
                </a:solidFill>
              </a:defRPr>
            </a:lvl2pPr>
            <a:lvl3pPr marL="1371600" lvl="2" indent="-342900">
              <a:spcBef>
                <a:spcPts val="400"/>
              </a:spcBef>
              <a:spcAft>
                <a:spcPts val="0"/>
              </a:spcAft>
              <a:buClr>
                <a:schemeClr val="lt1"/>
              </a:buClr>
              <a:buSzPts val="1800"/>
              <a:buChar char="■"/>
              <a:defRPr sz="1800">
                <a:solidFill>
                  <a:schemeClr val="lt1"/>
                </a:solidFill>
              </a:defRPr>
            </a:lvl3pPr>
            <a:lvl4pPr marL="1828800" lvl="3" indent="-342900">
              <a:spcBef>
                <a:spcPts val="400"/>
              </a:spcBef>
              <a:spcAft>
                <a:spcPts val="0"/>
              </a:spcAft>
              <a:buClr>
                <a:schemeClr val="lt1"/>
              </a:buClr>
              <a:buSzPts val="1800"/>
              <a:buChar char="●"/>
              <a:defRPr sz="1800">
                <a:solidFill>
                  <a:schemeClr val="lt1"/>
                </a:solidFill>
              </a:defRPr>
            </a:lvl4pPr>
            <a:lvl5pPr marL="2286000" lvl="4" indent="-342900">
              <a:spcBef>
                <a:spcPts val="400"/>
              </a:spcBef>
              <a:spcAft>
                <a:spcPts val="0"/>
              </a:spcAft>
              <a:buClr>
                <a:schemeClr val="lt1"/>
              </a:buClr>
              <a:buSzPts val="1800"/>
              <a:buChar char="○"/>
              <a:defRPr sz="1800">
                <a:solidFill>
                  <a:schemeClr val="lt1"/>
                </a:solidFill>
              </a:defRPr>
            </a:lvl5pPr>
            <a:lvl6pPr marL="2743200" lvl="5" indent="-342900">
              <a:spcBef>
                <a:spcPts val="400"/>
              </a:spcBef>
              <a:spcAft>
                <a:spcPts val="0"/>
              </a:spcAft>
              <a:buClr>
                <a:schemeClr val="lt1"/>
              </a:buClr>
              <a:buSzPts val="1800"/>
              <a:buChar char="■"/>
              <a:defRPr sz="1800">
                <a:solidFill>
                  <a:schemeClr val="lt1"/>
                </a:solidFill>
              </a:defRPr>
            </a:lvl6pPr>
            <a:lvl7pPr marL="3200400" lvl="6" indent="-342900">
              <a:spcBef>
                <a:spcPts val="400"/>
              </a:spcBef>
              <a:spcAft>
                <a:spcPts val="0"/>
              </a:spcAft>
              <a:buClr>
                <a:schemeClr val="lt1"/>
              </a:buClr>
              <a:buSzPts val="1800"/>
              <a:buChar char="●"/>
              <a:defRPr sz="1800">
                <a:solidFill>
                  <a:schemeClr val="lt1"/>
                </a:solidFill>
              </a:defRPr>
            </a:lvl7pPr>
            <a:lvl8pPr marL="3657600" lvl="7" indent="-342900">
              <a:spcBef>
                <a:spcPts val="400"/>
              </a:spcBef>
              <a:spcAft>
                <a:spcPts val="0"/>
              </a:spcAft>
              <a:buClr>
                <a:schemeClr val="lt1"/>
              </a:buClr>
              <a:buSzPts val="1800"/>
              <a:buChar char="○"/>
              <a:defRPr sz="1800">
                <a:solidFill>
                  <a:schemeClr val="lt1"/>
                </a:solidFill>
              </a:defRPr>
            </a:lvl8pPr>
            <a:lvl9pPr marL="4114800" lvl="8" indent="-342900">
              <a:spcBef>
                <a:spcPts val="400"/>
              </a:spcBef>
              <a:spcAft>
                <a:spcPts val="400"/>
              </a:spcAft>
              <a:buClr>
                <a:schemeClr val="lt1"/>
              </a:buClr>
              <a:buSzPts val="1800"/>
              <a:buChar char="■"/>
              <a:defRPr sz="1800">
                <a:solidFill>
                  <a:schemeClr val="lt1"/>
                </a:solidFill>
              </a:defRPr>
            </a:lvl9pPr>
          </a:lstStyle>
          <a:p>
            <a:endParaRPr/>
          </a:p>
        </p:txBody>
      </p:sp>
    </p:spTree>
  </p:cSld>
  <p:clrMapOvr>
    <a:masterClrMapping/>
  </p:clrMapOvr>
  <p:extLst>
    <p:ext uri="{DCECCB84-F9BA-43D5-87BE-67443E8EF086}">
      <p15:sldGuideLst xmlns:p15="http://schemas.microsoft.com/office/powerpoint/2012/main">
        <p15:guide id="1" orient="horz" pos="94">
          <p15:clr>
            <a:srgbClr val="00F0E1"/>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1 Opening title — alt">
  <p:cSld name="CUSTOM_20_3">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4617600" y="3871400"/>
            <a:ext cx="4188000" cy="9795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48" name="Google Shape;48;p10"/>
          <p:cNvSpPr txBox="1">
            <a:spLocks noGrp="1"/>
          </p:cNvSpPr>
          <p:nvPr>
            <p:ph type="title"/>
          </p:nvPr>
        </p:nvSpPr>
        <p:spPr>
          <a:xfrm>
            <a:off x="342900" y="1297750"/>
            <a:ext cx="8458200" cy="2335800"/>
          </a:xfrm>
          <a:prstGeom prst="rect">
            <a:avLst/>
          </a:prstGeom>
          <a:solidFill>
            <a:schemeClr val="lt1"/>
          </a:solidFill>
          <a:ln>
            <a:noFill/>
          </a:ln>
        </p:spPr>
        <p:txBody>
          <a:bodyPr spcFirstLastPara="1" wrap="square" lIns="0" tIns="0" rIns="0" bIns="0" anchor="t" anchorCtr="0">
            <a:normAutofit/>
          </a:bodyPr>
          <a:lstStyle>
            <a:lvl1pPr lvl="0">
              <a:spcBef>
                <a:spcPts val="0"/>
              </a:spcBef>
              <a:spcAft>
                <a:spcPts val="0"/>
              </a:spcAft>
              <a:buSzPts val="6000"/>
              <a:buNone/>
              <a:defRPr sz="6000"/>
            </a:lvl1pPr>
            <a:lvl2pPr lvl="1">
              <a:spcBef>
                <a:spcPts val="0"/>
              </a:spcBef>
              <a:spcAft>
                <a:spcPts val="0"/>
              </a:spcAft>
              <a:buSzPts val="2796"/>
              <a:buNone/>
              <a:defRPr/>
            </a:lvl2pPr>
            <a:lvl3pPr lvl="2">
              <a:spcBef>
                <a:spcPts val="0"/>
              </a:spcBef>
              <a:spcAft>
                <a:spcPts val="0"/>
              </a:spcAft>
              <a:buSzPts val="2796"/>
              <a:buNone/>
              <a:defRPr/>
            </a:lvl3pPr>
            <a:lvl4pPr lvl="3">
              <a:spcBef>
                <a:spcPts val="0"/>
              </a:spcBef>
              <a:spcAft>
                <a:spcPts val="0"/>
              </a:spcAft>
              <a:buSzPts val="2796"/>
              <a:buNone/>
              <a:defRPr/>
            </a:lvl4pPr>
            <a:lvl5pPr lvl="4">
              <a:spcBef>
                <a:spcPts val="0"/>
              </a:spcBef>
              <a:spcAft>
                <a:spcPts val="0"/>
              </a:spcAft>
              <a:buSzPts val="2796"/>
              <a:buNone/>
              <a:defRPr/>
            </a:lvl5pPr>
            <a:lvl6pPr lvl="5">
              <a:spcBef>
                <a:spcPts val="0"/>
              </a:spcBef>
              <a:spcAft>
                <a:spcPts val="0"/>
              </a:spcAft>
              <a:buSzPts val="2796"/>
              <a:buNone/>
              <a:defRPr/>
            </a:lvl6pPr>
            <a:lvl7pPr lvl="6">
              <a:spcBef>
                <a:spcPts val="0"/>
              </a:spcBef>
              <a:spcAft>
                <a:spcPts val="0"/>
              </a:spcAft>
              <a:buSzPts val="2796"/>
              <a:buNone/>
              <a:defRPr/>
            </a:lvl7pPr>
            <a:lvl8pPr lvl="7">
              <a:spcBef>
                <a:spcPts val="0"/>
              </a:spcBef>
              <a:spcAft>
                <a:spcPts val="0"/>
              </a:spcAft>
              <a:buSzPts val="2796"/>
              <a:buNone/>
              <a:defRPr/>
            </a:lvl8pPr>
            <a:lvl9pPr lvl="8">
              <a:spcBef>
                <a:spcPts val="0"/>
              </a:spcBef>
              <a:spcAft>
                <a:spcPts val="0"/>
              </a:spcAft>
              <a:buSzPts val="2796"/>
              <a:buNone/>
              <a:defRPr/>
            </a:lvl9pPr>
          </a:lstStyle>
          <a:p>
            <a:endParaRPr/>
          </a:p>
        </p:txBody>
      </p:sp>
      <p:sp>
        <p:nvSpPr>
          <p:cNvPr id="49" name="Google Shape;49;p10"/>
          <p:cNvSpPr txBox="1">
            <a:spLocks noGrp="1"/>
          </p:cNvSpPr>
          <p:nvPr>
            <p:ph type="subTitle" idx="2"/>
          </p:nvPr>
        </p:nvSpPr>
        <p:spPr>
          <a:xfrm>
            <a:off x="342900" y="318250"/>
            <a:ext cx="5738100" cy="979500"/>
          </a:xfrm>
          <a:prstGeom prst="rect">
            <a:avLst/>
          </a:prstGeom>
        </p:spPr>
        <p:txBody>
          <a:bodyPr spcFirstLastPara="1" wrap="square" lIns="0" tIns="0" rIns="0" bIns="0" anchor="b" anchorCtr="0">
            <a:noAutofit/>
          </a:bodyPr>
          <a:lstStyle>
            <a:lvl1pPr lvl="0">
              <a:lnSpc>
                <a:spcPct val="100000"/>
              </a:lnSpc>
              <a:spcBef>
                <a:spcPts val="0"/>
              </a:spcBef>
              <a:spcAft>
                <a:spcPts val="0"/>
              </a:spcAft>
              <a:buSzPts val="1400"/>
              <a:buNone/>
              <a:defRPr sz="1400" b="1">
                <a:highlight>
                  <a:schemeClr val="accent1"/>
                </a:highlight>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50" name="Google Shape;50;p10"/>
          <p:cNvSpPr/>
          <p:nvPr/>
        </p:nvSpPr>
        <p:spPr>
          <a:xfrm>
            <a:off x="-346025" y="4340400"/>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51" name="Google Shape;51;p10" descr="ASU_Horiz_RGB_Digital_MaroonGold.png"/>
          <p:cNvPicPr preferRelativeResize="0"/>
          <p:nvPr/>
        </p:nvPicPr>
        <p:blipFill rotWithShape="1">
          <a:blip r:embed="rId2">
            <a:alphaModFix/>
          </a:blip>
          <a:srcRect l="3993" t="13045" r="2039" b="14158"/>
          <a:stretch/>
        </p:blipFill>
        <p:spPr>
          <a:xfrm>
            <a:off x="245248" y="4257601"/>
            <a:ext cx="3224750" cy="69340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631">
          <p15:clr>
            <a:srgbClr val="00F0E1"/>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6 Text with image options →">
  <p:cSld name="CUSTOM_22_1_1_1_1_1_1_2_1">
    <p:bg>
      <p:bgPr>
        <a:solidFill>
          <a:schemeClr val="accent5"/>
        </a:solidFill>
        <a:effectLst/>
      </p:bgPr>
    </p:bg>
    <p:spTree>
      <p:nvGrpSpPr>
        <p:cNvPr id="1" name="Shape 419"/>
        <p:cNvGrpSpPr/>
        <p:nvPr/>
      </p:nvGrpSpPr>
      <p:grpSpPr>
        <a:xfrm>
          <a:off x="0" y="0"/>
          <a:ext cx="0" cy="0"/>
          <a:chOff x="0" y="0"/>
          <a:chExt cx="0" cy="0"/>
        </a:xfrm>
      </p:grpSpPr>
      <p:sp>
        <p:nvSpPr>
          <p:cNvPr id="420" name="Google Shape;420;p62"/>
          <p:cNvSpPr txBox="1"/>
          <p:nvPr/>
        </p:nvSpPr>
        <p:spPr>
          <a:xfrm>
            <a:off x="2577575" y="125"/>
            <a:ext cx="6228000" cy="51435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7200" b="1">
                <a:solidFill>
                  <a:srgbClr val="FFFFFF"/>
                </a:solidFill>
                <a:highlight>
                  <a:schemeClr val="dk1"/>
                </a:highlight>
              </a:rPr>
              <a:t>Text with image</a:t>
            </a:r>
            <a:endParaRPr sz="7200" b="1">
              <a:solidFill>
                <a:srgbClr val="FFFFFF"/>
              </a:solidFill>
              <a:highlight>
                <a:schemeClr val="dk1"/>
              </a:highlight>
            </a:endParaRPr>
          </a:p>
        </p:txBody>
      </p:sp>
      <p:sp>
        <p:nvSpPr>
          <p:cNvPr id="421" name="Google Shape;421;p62"/>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2"/>
          <p:cNvSpPr/>
          <p:nvPr/>
        </p:nvSpPr>
        <p:spPr>
          <a:xfrm>
            <a:off x="-387975" y="41666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6.2 Text w image - Gold">
  <p:cSld name="CUSTOM_22_1_1_1_1_1_1_1_1_1_2">
    <p:spTree>
      <p:nvGrpSpPr>
        <p:cNvPr id="1" name="Shape 435"/>
        <p:cNvGrpSpPr/>
        <p:nvPr/>
      </p:nvGrpSpPr>
      <p:grpSpPr>
        <a:xfrm>
          <a:off x="0" y="0"/>
          <a:ext cx="0" cy="0"/>
          <a:chOff x="0" y="0"/>
          <a:chExt cx="0" cy="0"/>
        </a:xfrm>
      </p:grpSpPr>
      <p:sp>
        <p:nvSpPr>
          <p:cNvPr id="436" name="Google Shape;436;p65"/>
          <p:cNvSpPr/>
          <p:nvPr/>
        </p:nvSpPr>
        <p:spPr>
          <a:xfrm>
            <a:off x="4572000" y="-50"/>
            <a:ext cx="4572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5"/>
          <p:cNvSpPr>
            <a:spLocks noGrp="1"/>
          </p:cNvSpPr>
          <p:nvPr>
            <p:ph type="pic" idx="2"/>
          </p:nvPr>
        </p:nvSpPr>
        <p:spPr>
          <a:xfrm>
            <a:off x="5020050" y="484925"/>
            <a:ext cx="3675900" cy="4160100"/>
          </a:xfrm>
          <a:prstGeom prst="rect">
            <a:avLst/>
          </a:prstGeom>
          <a:noFill/>
          <a:ln>
            <a:noFill/>
          </a:ln>
        </p:spPr>
      </p:sp>
      <p:sp>
        <p:nvSpPr>
          <p:cNvPr id="438" name="Google Shape;438;p65"/>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439" name="Google Shape;439;p65" title="250415-ASU TopoPattern-white.png"/>
          <p:cNvPicPr preferRelativeResize="0"/>
          <p:nvPr/>
        </p:nvPicPr>
        <p:blipFill rotWithShape="1">
          <a:blip r:embed="rId2">
            <a:alphaModFix amt="75000"/>
          </a:blip>
          <a:srcRect l="64279" t="746" r="28781" b="982"/>
          <a:stretch/>
        </p:blipFill>
        <p:spPr>
          <a:xfrm rot="5400000">
            <a:off x="4517626" y="-4511799"/>
            <a:ext cx="154750" cy="9178348"/>
          </a:xfrm>
          <a:prstGeom prst="rect">
            <a:avLst/>
          </a:prstGeom>
          <a:noFill/>
          <a:ln>
            <a:noFill/>
          </a:ln>
        </p:spPr>
      </p:pic>
      <p:sp>
        <p:nvSpPr>
          <p:cNvPr id="440" name="Google Shape;440;p65"/>
          <p:cNvSpPr txBox="1">
            <a:spLocks noGrp="1"/>
          </p:cNvSpPr>
          <p:nvPr>
            <p:ph type="title"/>
          </p:nvPr>
        </p:nvSpPr>
        <p:spPr>
          <a:xfrm>
            <a:off x="338325" y="316150"/>
            <a:ext cx="3892800" cy="8460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41" name="Google Shape;441;p65"/>
          <p:cNvSpPr txBox="1">
            <a:spLocks noGrp="1"/>
          </p:cNvSpPr>
          <p:nvPr>
            <p:ph type="subTitle" idx="1"/>
          </p:nvPr>
        </p:nvSpPr>
        <p:spPr>
          <a:xfrm>
            <a:off x="347650" y="167650"/>
            <a:ext cx="2326800" cy="149700"/>
          </a:xfrm>
          <a:prstGeom prst="rect">
            <a:avLst/>
          </a:prstGeom>
        </p:spPr>
        <p:txBody>
          <a:bodyPr spcFirstLastPara="1" wrap="square" lIns="0" tIns="0" rIns="0" bIns="0" anchor="t" anchorCtr="0">
            <a:normAutofit/>
          </a:bodyPr>
          <a:lstStyle>
            <a:lvl1pPr lvl="0">
              <a:spcBef>
                <a:spcPts val="0"/>
              </a:spcBef>
              <a:spcAft>
                <a:spcPts val="0"/>
              </a:spcAft>
              <a:buSzPts val="1000"/>
              <a:buNone/>
              <a:defRPr sz="1000"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442" name="Google Shape;442;p65"/>
          <p:cNvSpPr txBox="1">
            <a:spLocks noGrp="1"/>
          </p:cNvSpPr>
          <p:nvPr>
            <p:ph type="body" idx="3"/>
          </p:nvPr>
        </p:nvSpPr>
        <p:spPr>
          <a:xfrm>
            <a:off x="338600" y="1257300"/>
            <a:ext cx="3892800" cy="2964300"/>
          </a:xfrm>
          <a:prstGeom prst="rect">
            <a:avLst/>
          </a:prstGeom>
          <a:solidFill>
            <a:srgbClr val="FFFFFF">
              <a:alpha val="50000"/>
            </a:srgbClr>
          </a:solidFill>
        </p:spPr>
        <p:txBody>
          <a:bodyPr spcFirstLastPara="1" wrap="square" lIns="0" tIns="0" rIns="0" bIns="0" anchor="t" anchorCtr="0">
            <a:normAutofit/>
          </a:bodyPr>
          <a:lstStyle>
            <a:lvl1pPr marL="457200" lvl="0" indent="-317500">
              <a:spcBef>
                <a:spcPts val="0"/>
              </a:spcBef>
              <a:spcAft>
                <a:spcPts val="0"/>
              </a:spcAft>
              <a:buClr>
                <a:schemeClr val="accent1"/>
              </a:buClr>
              <a:buSzPts val="1400"/>
              <a:buChar char="●"/>
              <a:defRPr sz="1400"/>
            </a:lvl1pPr>
            <a:lvl2pPr marL="914400" lvl="1" indent="-317500">
              <a:spcBef>
                <a:spcPts val="800"/>
              </a:spcBef>
              <a:spcAft>
                <a:spcPts val="0"/>
              </a:spcAft>
              <a:buClr>
                <a:schemeClr val="dk1"/>
              </a:buClr>
              <a:buSzPts val="1400"/>
              <a:buChar char="○"/>
              <a:defRPr/>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Clr>
                <a:schemeClr val="dk1"/>
              </a:buClr>
              <a:buSzPts val="1400"/>
              <a:buChar char="■"/>
              <a:defRPr sz="1400"/>
            </a:lvl6pPr>
            <a:lvl7pPr marL="3200400" lvl="6" indent="-317500">
              <a:spcBef>
                <a:spcPts val="400"/>
              </a:spcBef>
              <a:spcAft>
                <a:spcPts val="0"/>
              </a:spcAft>
              <a:buClr>
                <a:schemeClr val="dk1"/>
              </a:buClr>
              <a:buSzPts val="1400"/>
              <a:buChar char="●"/>
              <a:defRPr sz="1400"/>
            </a:lvl7pPr>
            <a:lvl8pPr marL="3657600" lvl="7" indent="-317500">
              <a:spcBef>
                <a:spcPts val="400"/>
              </a:spcBef>
              <a:spcAft>
                <a:spcPts val="0"/>
              </a:spcAft>
              <a:buClr>
                <a:schemeClr val="dk1"/>
              </a:buClr>
              <a:buSzPts val="1400"/>
              <a:buChar char="○"/>
              <a:defRPr sz="1400"/>
            </a:lvl8pPr>
            <a:lvl9pPr marL="4114800" lvl="8" indent="-317500">
              <a:spcBef>
                <a:spcPts val="400"/>
              </a:spcBef>
              <a:spcAft>
                <a:spcPts val="400"/>
              </a:spcAft>
              <a:buClr>
                <a:schemeClr val="dk1"/>
              </a:buClr>
              <a:buSzPts val="1400"/>
              <a:buChar char="■"/>
              <a:defRPr sz="1400"/>
            </a:lvl9pPr>
          </a:lstStyle>
          <a:p>
            <a:endParaRPr/>
          </a:p>
        </p:txBody>
      </p:sp>
    </p:spTree>
  </p:cSld>
  <p:clrMapOvr>
    <a:masterClrMapping/>
  </p:clrMapOvr>
  <p:extLst>
    <p:ext uri="{DCECCB84-F9BA-43D5-87BE-67443E8EF086}">
      <p15:sldGuideLst xmlns:p15="http://schemas.microsoft.com/office/powerpoint/2012/main">
        <p15:guide id="1" orient="horz" pos="106">
          <p15:clr>
            <a:srgbClr val="00F0E1"/>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6.2 Text w image - Maroon">
  <p:cSld name="CUSTOM_23_1_1_1_1_1_1_1_1_1_3_2">
    <p:spTree>
      <p:nvGrpSpPr>
        <p:cNvPr id="1" name="Shape 443"/>
        <p:cNvGrpSpPr/>
        <p:nvPr/>
      </p:nvGrpSpPr>
      <p:grpSpPr>
        <a:xfrm>
          <a:off x="0" y="0"/>
          <a:ext cx="0" cy="0"/>
          <a:chOff x="0" y="0"/>
          <a:chExt cx="0" cy="0"/>
        </a:xfrm>
      </p:grpSpPr>
      <p:sp>
        <p:nvSpPr>
          <p:cNvPr id="444" name="Google Shape;444;p66"/>
          <p:cNvSpPr/>
          <p:nvPr/>
        </p:nvSpPr>
        <p:spPr>
          <a:xfrm>
            <a:off x="0" y="-50"/>
            <a:ext cx="457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66"/>
          <p:cNvSpPr>
            <a:spLocks noGrp="1"/>
          </p:cNvSpPr>
          <p:nvPr>
            <p:ph type="pic" idx="2"/>
          </p:nvPr>
        </p:nvSpPr>
        <p:spPr>
          <a:xfrm>
            <a:off x="448050" y="484925"/>
            <a:ext cx="3675900" cy="4160100"/>
          </a:xfrm>
          <a:prstGeom prst="rect">
            <a:avLst/>
          </a:prstGeom>
          <a:noFill/>
          <a:ln>
            <a:noFill/>
          </a:ln>
        </p:spPr>
      </p:sp>
      <p:sp>
        <p:nvSpPr>
          <p:cNvPr id="446" name="Google Shape;446;p66"/>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447" name="Google Shape;447;p66" title="250415-ASU TopoPattern-white.png"/>
          <p:cNvPicPr preferRelativeResize="0"/>
          <p:nvPr/>
        </p:nvPicPr>
        <p:blipFill rotWithShape="1">
          <a:blip r:embed="rId2">
            <a:alphaModFix amt="75000"/>
          </a:blip>
          <a:srcRect l="64279" t="746" r="28781" b="982"/>
          <a:stretch/>
        </p:blipFill>
        <p:spPr>
          <a:xfrm rot="5400000">
            <a:off x="4517626" y="-4511799"/>
            <a:ext cx="154750" cy="9178348"/>
          </a:xfrm>
          <a:prstGeom prst="rect">
            <a:avLst/>
          </a:prstGeom>
          <a:noFill/>
          <a:ln>
            <a:noFill/>
          </a:ln>
        </p:spPr>
      </p:pic>
      <p:sp>
        <p:nvSpPr>
          <p:cNvPr id="448" name="Google Shape;448;p66"/>
          <p:cNvSpPr txBox="1">
            <a:spLocks noGrp="1"/>
          </p:cNvSpPr>
          <p:nvPr>
            <p:ph type="title"/>
          </p:nvPr>
        </p:nvSpPr>
        <p:spPr>
          <a:xfrm>
            <a:off x="5004338" y="316150"/>
            <a:ext cx="3892800" cy="8460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49" name="Google Shape;449;p66"/>
          <p:cNvSpPr txBox="1">
            <a:spLocks noGrp="1"/>
          </p:cNvSpPr>
          <p:nvPr>
            <p:ph type="subTitle" idx="1"/>
          </p:nvPr>
        </p:nvSpPr>
        <p:spPr>
          <a:xfrm>
            <a:off x="5013663" y="167650"/>
            <a:ext cx="2326800" cy="149700"/>
          </a:xfrm>
          <a:prstGeom prst="rect">
            <a:avLst/>
          </a:prstGeom>
        </p:spPr>
        <p:txBody>
          <a:bodyPr spcFirstLastPara="1" wrap="square" lIns="0" tIns="0" rIns="0" bIns="0" anchor="t" anchorCtr="0">
            <a:normAutofit/>
          </a:bodyPr>
          <a:lstStyle>
            <a:lvl1pPr lvl="0">
              <a:spcBef>
                <a:spcPts val="0"/>
              </a:spcBef>
              <a:spcAft>
                <a:spcPts val="0"/>
              </a:spcAft>
              <a:buClr>
                <a:schemeClr val="lt1"/>
              </a:buClr>
              <a:buSzPts val="1000"/>
              <a:buNone/>
              <a:defRPr sz="1000" b="1">
                <a:solidFill>
                  <a:schemeClr val="lt1"/>
                </a:solidFill>
                <a:highlight>
                  <a:schemeClr val="dk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450" name="Google Shape;450;p66"/>
          <p:cNvSpPr txBox="1">
            <a:spLocks noGrp="1"/>
          </p:cNvSpPr>
          <p:nvPr>
            <p:ph type="body" idx="3"/>
          </p:nvPr>
        </p:nvSpPr>
        <p:spPr>
          <a:xfrm>
            <a:off x="5004625" y="1257300"/>
            <a:ext cx="3801000" cy="3116400"/>
          </a:xfrm>
          <a:prstGeom prst="rect">
            <a:avLst/>
          </a:prstGeom>
          <a:solidFill>
            <a:srgbClr val="FFFFFF">
              <a:alpha val="50000"/>
            </a:srgbClr>
          </a:solidFill>
        </p:spPr>
        <p:txBody>
          <a:bodyPr spcFirstLastPara="1" wrap="square" lIns="0" tIns="0" rIns="0" bIns="0"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Clr>
                <a:schemeClr val="dk1"/>
              </a:buClr>
              <a:buSzPts val="1400"/>
              <a:buChar char="○"/>
              <a:defRPr/>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Clr>
                <a:schemeClr val="dk1"/>
              </a:buClr>
              <a:buSzPts val="1400"/>
              <a:buChar char="■"/>
              <a:defRPr sz="1400"/>
            </a:lvl6pPr>
            <a:lvl7pPr marL="3200400" lvl="6" indent="-317500">
              <a:spcBef>
                <a:spcPts val="400"/>
              </a:spcBef>
              <a:spcAft>
                <a:spcPts val="0"/>
              </a:spcAft>
              <a:buClr>
                <a:schemeClr val="dk1"/>
              </a:buClr>
              <a:buSzPts val="1400"/>
              <a:buChar char="●"/>
              <a:defRPr sz="1400"/>
            </a:lvl7pPr>
            <a:lvl8pPr marL="3657600" lvl="7" indent="-317500">
              <a:spcBef>
                <a:spcPts val="400"/>
              </a:spcBef>
              <a:spcAft>
                <a:spcPts val="0"/>
              </a:spcAft>
              <a:buClr>
                <a:schemeClr val="dk1"/>
              </a:buClr>
              <a:buSzPts val="1400"/>
              <a:buChar char="○"/>
              <a:defRPr sz="1400"/>
            </a:lvl8pPr>
            <a:lvl9pPr marL="4114800" lvl="8" indent="-317500">
              <a:spcBef>
                <a:spcPts val="400"/>
              </a:spcBef>
              <a:spcAft>
                <a:spcPts val="400"/>
              </a:spcAft>
              <a:buClr>
                <a:schemeClr val="dk1"/>
              </a:buClr>
              <a:buSzPts val="1400"/>
              <a:buChar char="■"/>
              <a:defRPr sz="1400"/>
            </a:lvl9pPr>
          </a:lstStyle>
          <a:p>
            <a:endParaRPr/>
          </a:p>
        </p:txBody>
      </p:sp>
    </p:spTree>
  </p:cSld>
  <p:clrMapOvr>
    <a:masterClrMapping/>
  </p:clrMapOvr>
  <p:extLst>
    <p:ext uri="{DCECCB84-F9BA-43D5-87BE-67443E8EF086}">
      <p15:sldGuideLst xmlns:p15="http://schemas.microsoft.com/office/powerpoint/2012/main">
        <p15:guide id="1" orient="horz" pos="97">
          <p15:clr>
            <a:srgbClr val="00F0E1"/>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6.3 Text w image - Black">
  <p:cSld name="CUSTOM_23_1_1_1_1_1_1_1_1_1_2_1">
    <p:bg>
      <p:bgPr>
        <a:solidFill>
          <a:schemeClr val="dk1"/>
        </a:solidFill>
        <a:effectLst/>
      </p:bgPr>
    </p:bg>
    <p:spTree>
      <p:nvGrpSpPr>
        <p:cNvPr id="1" name="Shape 457"/>
        <p:cNvGrpSpPr/>
        <p:nvPr/>
      </p:nvGrpSpPr>
      <p:grpSpPr>
        <a:xfrm>
          <a:off x="0" y="0"/>
          <a:ext cx="0" cy="0"/>
          <a:chOff x="0" y="0"/>
          <a:chExt cx="0" cy="0"/>
        </a:xfrm>
      </p:grpSpPr>
      <p:sp>
        <p:nvSpPr>
          <p:cNvPr id="458" name="Google Shape;458;p68"/>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59" name="Google Shape;459;p68"/>
          <p:cNvSpPr>
            <a:spLocks noGrp="1"/>
          </p:cNvSpPr>
          <p:nvPr>
            <p:ph type="pic" idx="2"/>
          </p:nvPr>
        </p:nvSpPr>
        <p:spPr>
          <a:xfrm>
            <a:off x="731525" y="892300"/>
            <a:ext cx="2318100" cy="2343900"/>
          </a:xfrm>
          <a:prstGeom prst="rect">
            <a:avLst/>
          </a:prstGeom>
          <a:noFill/>
          <a:ln>
            <a:noFill/>
          </a:ln>
        </p:spPr>
      </p:sp>
      <p:sp>
        <p:nvSpPr>
          <p:cNvPr id="460" name="Google Shape;460;p68"/>
          <p:cNvSpPr txBox="1">
            <a:spLocks noGrp="1"/>
          </p:cNvSpPr>
          <p:nvPr>
            <p:ph type="title"/>
          </p:nvPr>
        </p:nvSpPr>
        <p:spPr>
          <a:xfrm>
            <a:off x="3746575" y="892300"/>
            <a:ext cx="5059200" cy="726900"/>
          </a:xfrm>
          <a:prstGeom prst="rect">
            <a:avLst/>
          </a:prstGeom>
          <a:noFill/>
          <a:ln>
            <a:noFill/>
          </a:ln>
        </p:spPr>
        <p:txBody>
          <a:bodyPr spcFirstLastPara="1" wrap="square" lIns="0" tIns="0" rIns="0" bIns="0" anchor="t" anchorCtr="0">
            <a:normAutofit/>
          </a:bodyPr>
          <a:lstStyle>
            <a:lvl1pPr lvl="0" algn="l">
              <a:lnSpc>
                <a:spcPct val="90000"/>
              </a:lnSpc>
              <a:spcBef>
                <a:spcPts val="0"/>
              </a:spcBef>
              <a:spcAft>
                <a:spcPts val="0"/>
              </a:spcAft>
              <a:buClr>
                <a:schemeClr val="lt1"/>
              </a:buClr>
              <a:buSzPts val="4800"/>
              <a:buNone/>
              <a:defRPr sz="4800">
                <a:solidFill>
                  <a:schemeClr val="lt1"/>
                </a:solidFill>
              </a:defRPr>
            </a:lvl1pPr>
            <a:lvl2pPr lvl="1" algn="l">
              <a:lnSpc>
                <a:spcPct val="90000"/>
              </a:lnSpc>
              <a:spcBef>
                <a:spcPts val="800"/>
              </a:spcBef>
              <a:spcAft>
                <a:spcPts val="0"/>
              </a:spcAft>
              <a:buClr>
                <a:schemeClr val="lt1"/>
              </a:buClr>
              <a:buSzPts val="3600"/>
              <a:buNone/>
              <a:defRPr sz="3600">
                <a:solidFill>
                  <a:schemeClr val="lt1"/>
                </a:solidFill>
              </a:defRPr>
            </a:lvl2pPr>
            <a:lvl3pPr lvl="2" algn="l">
              <a:lnSpc>
                <a:spcPct val="90000"/>
              </a:lnSpc>
              <a:spcBef>
                <a:spcPts val="0"/>
              </a:spcBef>
              <a:spcAft>
                <a:spcPts val="0"/>
              </a:spcAft>
              <a:buClr>
                <a:schemeClr val="lt1"/>
              </a:buClr>
              <a:buSzPts val="3600"/>
              <a:buNone/>
              <a:defRPr sz="3600">
                <a:solidFill>
                  <a:schemeClr val="lt1"/>
                </a:solidFill>
              </a:defRPr>
            </a:lvl3pPr>
            <a:lvl4pPr lvl="3" algn="l">
              <a:lnSpc>
                <a:spcPct val="90000"/>
              </a:lnSpc>
              <a:spcBef>
                <a:spcPts val="0"/>
              </a:spcBef>
              <a:spcAft>
                <a:spcPts val="0"/>
              </a:spcAft>
              <a:buClr>
                <a:schemeClr val="lt1"/>
              </a:buClr>
              <a:buSzPts val="3600"/>
              <a:buNone/>
              <a:defRPr sz="3600">
                <a:solidFill>
                  <a:schemeClr val="lt1"/>
                </a:solidFill>
              </a:defRPr>
            </a:lvl4pPr>
            <a:lvl5pPr lvl="4" algn="l">
              <a:lnSpc>
                <a:spcPct val="90000"/>
              </a:lnSpc>
              <a:spcBef>
                <a:spcPts val="0"/>
              </a:spcBef>
              <a:spcAft>
                <a:spcPts val="0"/>
              </a:spcAft>
              <a:buClr>
                <a:schemeClr val="lt1"/>
              </a:buClr>
              <a:buSzPts val="3600"/>
              <a:buNone/>
              <a:defRPr sz="3600">
                <a:solidFill>
                  <a:schemeClr val="lt1"/>
                </a:solidFill>
              </a:defRPr>
            </a:lvl5pPr>
            <a:lvl6pPr lvl="5" algn="l">
              <a:lnSpc>
                <a:spcPct val="90000"/>
              </a:lnSpc>
              <a:spcBef>
                <a:spcPts val="0"/>
              </a:spcBef>
              <a:spcAft>
                <a:spcPts val="0"/>
              </a:spcAft>
              <a:buClr>
                <a:schemeClr val="lt1"/>
              </a:buClr>
              <a:buSzPts val="3600"/>
              <a:buNone/>
              <a:defRPr sz="3600">
                <a:solidFill>
                  <a:schemeClr val="lt1"/>
                </a:solidFill>
              </a:defRPr>
            </a:lvl6pPr>
            <a:lvl7pPr lvl="6" algn="l">
              <a:lnSpc>
                <a:spcPct val="90000"/>
              </a:lnSpc>
              <a:spcBef>
                <a:spcPts val="0"/>
              </a:spcBef>
              <a:spcAft>
                <a:spcPts val="0"/>
              </a:spcAft>
              <a:buClr>
                <a:schemeClr val="lt1"/>
              </a:buClr>
              <a:buSzPts val="3600"/>
              <a:buNone/>
              <a:defRPr sz="3600">
                <a:solidFill>
                  <a:schemeClr val="lt1"/>
                </a:solidFill>
              </a:defRPr>
            </a:lvl7pPr>
            <a:lvl8pPr lvl="7" algn="l">
              <a:lnSpc>
                <a:spcPct val="90000"/>
              </a:lnSpc>
              <a:spcBef>
                <a:spcPts val="0"/>
              </a:spcBef>
              <a:spcAft>
                <a:spcPts val="0"/>
              </a:spcAft>
              <a:buClr>
                <a:schemeClr val="lt1"/>
              </a:buClr>
              <a:buSzPts val="3600"/>
              <a:buNone/>
              <a:defRPr sz="3600">
                <a:solidFill>
                  <a:schemeClr val="lt1"/>
                </a:solidFill>
              </a:defRPr>
            </a:lvl8pPr>
            <a:lvl9pPr lvl="8" algn="l">
              <a:lnSpc>
                <a:spcPct val="90000"/>
              </a:lnSpc>
              <a:spcBef>
                <a:spcPts val="0"/>
              </a:spcBef>
              <a:spcAft>
                <a:spcPts val="0"/>
              </a:spcAft>
              <a:buClr>
                <a:schemeClr val="lt1"/>
              </a:buClr>
              <a:buSzPts val="3600"/>
              <a:buNone/>
              <a:defRPr sz="3600">
                <a:solidFill>
                  <a:schemeClr val="lt1"/>
                </a:solidFill>
              </a:defRPr>
            </a:lvl9pPr>
          </a:lstStyle>
          <a:p>
            <a:endParaRPr/>
          </a:p>
        </p:txBody>
      </p:sp>
      <p:sp>
        <p:nvSpPr>
          <p:cNvPr id="461" name="Google Shape;461;p68"/>
          <p:cNvSpPr txBox="1">
            <a:spLocks noGrp="1"/>
          </p:cNvSpPr>
          <p:nvPr>
            <p:ph type="subTitle" idx="1"/>
          </p:nvPr>
        </p:nvSpPr>
        <p:spPr>
          <a:xfrm>
            <a:off x="3742975" y="723900"/>
            <a:ext cx="3116100" cy="225300"/>
          </a:xfrm>
          <a:prstGeom prst="rect">
            <a:avLst/>
          </a:prstGeom>
          <a:noFill/>
          <a:ln>
            <a:noFill/>
          </a:ln>
        </p:spPr>
        <p:txBody>
          <a:bodyPr spcFirstLastPara="1" wrap="square" lIns="0" tIns="0" rIns="0" bIns="0" anchor="t" anchorCtr="0">
            <a:normAutofit/>
          </a:bodyPr>
          <a:lstStyle>
            <a:lvl1pPr lvl="0" algn="l">
              <a:lnSpc>
                <a:spcPct val="100000"/>
              </a:lnSpc>
              <a:spcBef>
                <a:spcPts val="0"/>
              </a:spcBef>
              <a:spcAft>
                <a:spcPts val="0"/>
              </a:spcAft>
              <a:buSzPts val="1200"/>
              <a:buNone/>
              <a:defRPr sz="1000" b="1">
                <a:highlight>
                  <a:schemeClr val="accent1"/>
                </a:highlight>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endParaRPr/>
          </a:p>
        </p:txBody>
      </p:sp>
      <p:sp>
        <p:nvSpPr>
          <p:cNvPr id="462" name="Google Shape;462;p68"/>
          <p:cNvSpPr txBox="1">
            <a:spLocks noGrp="1"/>
          </p:cNvSpPr>
          <p:nvPr>
            <p:ph type="body" idx="3"/>
          </p:nvPr>
        </p:nvSpPr>
        <p:spPr>
          <a:xfrm>
            <a:off x="3746575" y="1619200"/>
            <a:ext cx="4350600" cy="2557200"/>
          </a:xfrm>
          <a:prstGeom prst="rect">
            <a:avLst/>
          </a:prstGeom>
          <a:noFill/>
          <a:ln>
            <a:noFill/>
          </a:ln>
        </p:spPr>
        <p:txBody>
          <a:bodyPr spcFirstLastPara="1" wrap="square" lIns="0" tIns="0" rIns="0" bIns="0" anchor="t" anchorCtr="0">
            <a:normAutofit/>
          </a:bodyPr>
          <a:lstStyle>
            <a:lvl1pPr marL="457200" lvl="0" indent="-228600" algn="l">
              <a:lnSpc>
                <a:spcPct val="115000"/>
              </a:lnSpc>
              <a:spcBef>
                <a:spcPts val="0"/>
              </a:spcBef>
              <a:spcAft>
                <a:spcPts val="0"/>
              </a:spcAft>
              <a:buClr>
                <a:schemeClr val="lt1"/>
              </a:buClr>
              <a:buSzPts val="1800"/>
              <a:buNone/>
              <a:defRPr b="1">
                <a:solidFill>
                  <a:schemeClr val="lt1"/>
                </a:solidFill>
              </a:defRPr>
            </a:lvl1pPr>
            <a:lvl2pPr marL="914400" lvl="1" indent="-228600" algn="l">
              <a:lnSpc>
                <a:spcPct val="115000"/>
              </a:lnSpc>
              <a:spcBef>
                <a:spcPts val="400"/>
              </a:spcBef>
              <a:spcAft>
                <a:spcPts val="0"/>
              </a:spcAft>
              <a:buClr>
                <a:schemeClr val="lt1"/>
              </a:buClr>
              <a:buSzPts val="1800"/>
              <a:buNone/>
              <a:defRPr sz="1800" b="1">
                <a:solidFill>
                  <a:schemeClr val="lt1"/>
                </a:solidFill>
              </a:defRPr>
            </a:lvl2pPr>
            <a:lvl3pPr marL="1371600" lvl="2" indent="-228600" algn="l">
              <a:lnSpc>
                <a:spcPct val="115000"/>
              </a:lnSpc>
              <a:spcBef>
                <a:spcPts val="400"/>
              </a:spcBef>
              <a:spcAft>
                <a:spcPts val="0"/>
              </a:spcAft>
              <a:buClr>
                <a:schemeClr val="lt1"/>
              </a:buClr>
              <a:buSzPts val="1800"/>
              <a:buNone/>
              <a:defRPr sz="1800" b="1">
                <a:solidFill>
                  <a:schemeClr val="lt1"/>
                </a:solidFill>
              </a:defRPr>
            </a:lvl3pPr>
            <a:lvl4pPr marL="1828800" lvl="3" indent="-228600" algn="l">
              <a:lnSpc>
                <a:spcPct val="115000"/>
              </a:lnSpc>
              <a:spcBef>
                <a:spcPts val="400"/>
              </a:spcBef>
              <a:spcAft>
                <a:spcPts val="0"/>
              </a:spcAft>
              <a:buClr>
                <a:schemeClr val="lt1"/>
              </a:buClr>
              <a:buSzPts val="1800"/>
              <a:buNone/>
              <a:defRPr sz="1800" b="1">
                <a:solidFill>
                  <a:schemeClr val="lt1"/>
                </a:solidFill>
              </a:defRPr>
            </a:lvl4pPr>
            <a:lvl5pPr marL="2286000" lvl="4" indent="-228600" algn="l">
              <a:lnSpc>
                <a:spcPct val="115000"/>
              </a:lnSpc>
              <a:spcBef>
                <a:spcPts val="400"/>
              </a:spcBef>
              <a:spcAft>
                <a:spcPts val="0"/>
              </a:spcAft>
              <a:buClr>
                <a:schemeClr val="lt1"/>
              </a:buClr>
              <a:buSzPts val="1800"/>
              <a:buNone/>
              <a:defRPr sz="1800" b="1">
                <a:solidFill>
                  <a:schemeClr val="lt1"/>
                </a:solidFill>
              </a:defRPr>
            </a:lvl5pPr>
            <a:lvl6pPr marL="2743200" lvl="5" indent="-228600" algn="l">
              <a:lnSpc>
                <a:spcPct val="115000"/>
              </a:lnSpc>
              <a:spcBef>
                <a:spcPts val="400"/>
              </a:spcBef>
              <a:spcAft>
                <a:spcPts val="0"/>
              </a:spcAft>
              <a:buClr>
                <a:schemeClr val="lt1"/>
              </a:buClr>
              <a:buSzPts val="1800"/>
              <a:buNone/>
              <a:defRPr sz="1800" b="1">
                <a:solidFill>
                  <a:schemeClr val="lt1"/>
                </a:solidFill>
              </a:defRPr>
            </a:lvl6pPr>
            <a:lvl7pPr marL="3200400" lvl="6" indent="-228600" algn="l">
              <a:lnSpc>
                <a:spcPct val="115000"/>
              </a:lnSpc>
              <a:spcBef>
                <a:spcPts val="400"/>
              </a:spcBef>
              <a:spcAft>
                <a:spcPts val="0"/>
              </a:spcAft>
              <a:buClr>
                <a:schemeClr val="lt1"/>
              </a:buClr>
              <a:buSzPts val="1800"/>
              <a:buNone/>
              <a:defRPr sz="1800" b="1">
                <a:solidFill>
                  <a:schemeClr val="lt1"/>
                </a:solidFill>
              </a:defRPr>
            </a:lvl7pPr>
            <a:lvl8pPr marL="3657600" lvl="7" indent="-228600" algn="l">
              <a:lnSpc>
                <a:spcPct val="115000"/>
              </a:lnSpc>
              <a:spcBef>
                <a:spcPts val="400"/>
              </a:spcBef>
              <a:spcAft>
                <a:spcPts val="0"/>
              </a:spcAft>
              <a:buClr>
                <a:schemeClr val="lt1"/>
              </a:buClr>
              <a:buSzPts val="1800"/>
              <a:buNone/>
              <a:defRPr sz="1800" b="1">
                <a:solidFill>
                  <a:schemeClr val="lt1"/>
                </a:solidFill>
              </a:defRPr>
            </a:lvl8pPr>
            <a:lvl9pPr marL="4114800" lvl="8" indent="-228600" algn="l">
              <a:lnSpc>
                <a:spcPct val="115000"/>
              </a:lnSpc>
              <a:spcBef>
                <a:spcPts val="400"/>
              </a:spcBef>
              <a:spcAft>
                <a:spcPts val="400"/>
              </a:spcAft>
              <a:buClr>
                <a:schemeClr val="lt1"/>
              </a:buClr>
              <a:buSzPts val="1800"/>
              <a:buNone/>
              <a:defRPr sz="1800" b="1">
                <a:solidFill>
                  <a:schemeClr val="lt1"/>
                </a:solidFill>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6.4 Text w image - Gold, 1 photo">
  <p:cSld name="CUSTOM_22_1_1_1_1_1_1_1_1_1_1">
    <p:spTree>
      <p:nvGrpSpPr>
        <p:cNvPr id="1" name="Shape 463"/>
        <p:cNvGrpSpPr/>
        <p:nvPr/>
      </p:nvGrpSpPr>
      <p:grpSpPr>
        <a:xfrm>
          <a:off x="0" y="0"/>
          <a:ext cx="0" cy="0"/>
          <a:chOff x="0" y="0"/>
          <a:chExt cx="0" cy="0"/>
        </a:xfrm>
      </p:grpSpPr>
      <p:sp>
        <p:nvSpPr>
          <p:cNvPr id="464" name="Google Shape;464;p69"/>
          <p:cNvSpPr/>
          <p:nvPr/>
        </p:nvSpPr>
        <p:spPr>
          <a:xfrm>
            <a:off x="7863850" y="-2275"/>
            <a:ext cx="12801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9"/>
          <p:cNvSpPr>
            <a:spLocks noGrp="1"/>
          </p:cNvSpPr>
          <p:nvPr>
            <p:ph type="pic" idx="2"/>
          </p:nvPr>
        </p:nvSpPr>
        <p:spPr>
          <a:xfrm>
            <a:off x="5038350" y="320050"/>
            <a:ext cx="3767100" cy="4508100"/>
          </a:xfrm>
          <a:prstGeom prst="rect">
            <a:avLst/>
          </a:prstGeom>
          <a:noFill/>
          <a:ln>
            <a:noFill/>
          </a:ln>
        </p:spPr>
      </p:sp>
      <p:sp>
        <p:nvSpPr>
          <p:cNvPr id="466" name="Google Shape;466;p69"/>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7" name="Google Shape;467;p69"/>
          <p:cNvSpPr txBox="1">
            <a:spLocks noGrp="1"/>
          </p:cNvSpPr>
          <p:nvPr>
            <p:ph type="title"/>
          </p:nvPr>
        </p:nvSpPr>
        <p:spPr>
          <a:xfrm>
            <a:off x="338325" y="316150"/>
            <a:ext cx="4187700" cy="8460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8" name="Google Shape;468;p69"/>
          <p:cNvSpPr txBox="1">
            <a:spLocks noGrp="1"/>
          </p:cNvSpPr>
          <p:nvPr>
            <p:ph type="subTitle" idx="1"/>
          </p:nvPr>
        </p:nvSpPr>
        <p:spPr>
          <a:xfrm>
            <a:off x="348357" y="167650"/>
            <a:ext cx="2503200" cy="149700"/>
          </a:xfrm>
          <a:prstGeom prst="rect">
            <a:avLst/>
          </a:prstGeom>
        </p:spPr>
        <p:txBody>
          <a:bodyPr spcFirstLastPara="1" wrap="square" lIns="0" tIns="0" rIns="0" bIns="0" anchor="t" anchorCtr="0">
            <a:normAutofit/>
          </a:bodyPr>
          <a:lstStyle>
            <a:lvl1pPr lvl="0">
              <a:spcBef>
                <a:spcPts val="0"/>
              </a:spcBef>
              <a:spcAft>
                <a:spcPts val="0"/>
              </a:spcAft>
              <a:buSzPts val="1000"/>
              <a:buNone/>
              <a:defRPr sz="1000"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469" name="Google Shape;469;p69"/>
          <p:cNvSpPr txBox="1">
            <a:spLocks noGrp="1"/>
          </p:cNvSpPr>
          <p:nvPr>
            <p:ph type="body" idx="3"/>
          </p:nvPr>
        </p:nvSpPr>
        <p:spPr>
          <a:xfrm>
            <a:off x="338621" y="1257300"/>
            <a:ext cx="4187700" cy="2964300"/>
          </a:xfrm>
          <a:prstGeom prst="rect">
            <a:avLst/>
          </a:prstGeom>
          <a:solidFill>
            <a:srgbClr val="FFFFFF">
              <a:alpha val="50000"/>
            </a:srgbClr>
          </a:solidFill>
        </p:spPr>
        <p:txBody>
          <a:bodyPr spcFirstLastPara="1" wrap="square" lIns="0" tIns="0" rIns="0" bIns="0" anchor="t" anchorCtr="0">
            <a:normAutofit/>
          </a:bodyPr>
          <a:lstStyle>
            <a:lvl1pPr marL="457200" lvl="0" indent="-317500">
              <a:spcBef>
                <a:spcPts val="0"/>
              </a:spcBef>
              <a:spcAft>
                <a:spcPts val="0"/>
              </a:spcAft>
              <a:buClr>
                <a:schemeClr val="accent1"/>
              </a:buClr>
              <a:buSzPts val="1400"/>
              <a:buChar char="●"/>
              <a:defRPr sz="1400"/>
            </a:lvl1pPr>
            <a:lvl2pPr marL="914400" lvl="1" indent="-317500">
              <a:spcBef>
                <a:spcPts val="800"/>
              </a:spcBef>
              <a:spcAft>
                <a:spcPts val="0"/>
              </a:spcAft>
              <a:buClr>
                <a:schemeClr val="dk1"/>
              </a:buClr>
              <a:buSzPts val="1400"/>
              <a:buChar char="○"/>
              <a:defRPr/>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Clr>
                <a:schemeClr val="dk1"/>
              </a:buClr>
              <a:buSzPts val="1400"/>
              <a:buChar char="■"/>
              <a:defRPr sz="1400"/>
            </a:lvl6pPr>
            <a:lvl7pPr marL="3200400" lvl="6" indent="-317500">
              <a:spcBef>
                <a:spcPts val="400"/>
              </a:spcBef>
              <a:spcAft>
                <a:spcPts val="0"/>
              </a:spcAft>
              <a:buClr>
                <a:schemeClr val="dk1"/>
              </a:buClr>
              <a:buSzPts val="1400"/>
              <a:buChar char="●"/>
              <a:defRPr sz="1400"/>
            </a:lvl7pPr>
            <a:lvl8pPr marL="3657600" lvl="7" indent="-317500">
              <a:spcBef>
                <a:spcPts val="400"/>
              </a:spcBef>
              <a:spcAft>
                <a:spcPts val="0"/>
              </a:spcAft>
              <a:buClr>
                <a:schemeClr val="dk1"/>
              </a:buClr>
              <a:buSzPts val="1400"/>
              <a:buChar char="○"/>
              <a:defRPr sz="1400"/>
            </a:lvl8pPr>
            <a:lvl9pPr marL="4114800" lvl="8" indent="-317500">
              <a:spcBef>
                <a:spcPts val="400"/>
              </a:spcBef>
              <a:spcAft>
                <a:spcPts val="400"/>
              </a:spcAft>
              <a:buClr>
                <a:schemeClr val="dk1"/>
              </a:buClr>
              <a:buSzPts val="1400"/>
              <a:buChar char="■"/>
              <a:defRPr sz="1400"/>
            </a:lvl9pPr>
          </a:lstStyle>
          <a:p>
            <a:endParaRPr/>
          </a:p>
        </p:txBody>
      </p:sp>
    </p:spTree>
  </p:cSld>
  <p:clrMapOvr>
    <a:masterClrMapping/>
  </p:clrMapOvr>
  <p:extLst>
    <p:ext uri="{DCECCB84-F9BA-43D5-87BE-67443E8EF086}">
      <p15:sldGuideLst xmlns:p15="http://schemas.microsoft.com/office/powerpoint/2012/main">
        <p15:guide id="1" orient="horz" pos="98">
          <p15:clr>
            <a:srgbClr val="00F0E1"/>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6.4 Text w image - Maroon, 1 photo">
  <p:cSld name="CUSTOM_22_1_1_1_1_1_1_1_1_1_1_2">
    <p:spTree>
      <p:nvGrpSpPr>
        <p:cNvPr id="1" name="Shape 470"/>
        <p:cNvGrpSpPr/>
        <p:nvPr/>
      </p:nvGrpSpPr>
      <p:grpSpPr>
        <a:xfrm>
          <a:off x="0" y="0"/>
          <a:ext cx="0" cy="0"/>
          <a:chOff x="0" y="0"/>
          <a:chExt cx="0" cy="0"/>
        </a:xfrm>
      </p:grpSpPr>
      <p:sp>
        <p:nvSpPr>
          <p:cNvPr id="471" name="Google Shape;471;p70"/>
          <p:cNvSpPr/>
          <p:nvPr/>
        </p:nvSpPr>
        <p:spPr>
          <a:xfrm>
            <a:off x="7863850" y="-2275"/>
            <a:ext cx="12801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70"/>
          <p:cNvSpPr>
            <a:spLocks noGrp="1"/>
          </p:cNvSpPr>
          <p:nvPr>
            <p:ph type="pic" idx="2"/>
          </p:nvPr>
        </p:nvSpPr>
        <p:spPr>
          <a:xfrm>
            <a:off x="5038350" y="320050"/>
            <a:ext cx="3767100" cy="4508100"/>
          </a:xfrm>
          <a:prstGeom prst="rect">
            <a:avLst/>
          </a:prstGeom>
          <a:noFill/>
          <a:ln>
            <a:noFill/>
          </a:ln>
        </p:spPr>
      </p:sp>
      <p:sp>
        <p:nvSpPr>
          <p:cNvPr id="473" name="Google Shape;473;p70"/>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4" name="Google Shape;474;p70"/>
          <p:cNvSpPr txBox="1">
            <a:spLocks noGrp="1"/>
          </p:cNvSpPr>
          <p:nvPr>
            <p:ph type="title"/>
          </p:nvPr>
        </p:nvSpPr>
        <p:spPr>
          <a:xfrm>
            <a:off x="338325" y="316150"/>
            <a:ext cx="4187700" cy="8460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75" name="Google Shape;475;p70"/>
          <p:cNvSpPr txBox="1">
            <a:spLocks noGrp="1"/>
          </p:cNvSpPr>
          <p:nvPr>
            <p:ph type="subTitle" idx="1"/>
          </p:nvPr>
        </p:nvSpPr>
        <p:spPr>
          <a:xfrm>
            <a:off x="348357" y="167650"/>
            <a:ext cx="2503200" cy="149700"/>
          </a:xfrm>
          <a:prstGeom prst="rect">
            <a:avLst/>
          </a:prstGeom>
        </p:spPr>
        <p:txBody>
          <a:bodyPr spcFirstLastPara="1" wrap="square" lIns="0" tIns="0" rIns="0" bIns="0" anchor="t" anchorCtr="0">
            <a:normAutofit/>
          </a:bodyPr>
          <a:lstStyle>
            <a:lvl1pPr lvl="0">
              <a:spcBef>
                <a:spcPts val="0"/>
              </a:spcBef>
              <a:spcAft>
                <a:spcPts val="0"/>
              </a:spcAft>
              <a:buClr>
                <a:schemeClr val="lt1"/>
              </a:buClr>
              <a:buSzPts val="1000"/>
              <a:buNone/>
              <a:defRPr sz="1000" b="1">
                <a:solidFill>
                  <a:schemeClr val="lt1"/>
                </a:solidFill>
                <a:highlight>
                  <a:schemeClr val="dk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476" name="Google Shape;476;p70"/>
          <p:cNvSpPr txBox="1">
            <a:spLocks noGrp="1"/>
          </p:cNvSpPr>
          <p:nvPr>
            <p:ph type="body" idx="3"/>
          </p:nvPr>
        </p:nvSpPr>
        <p:spPr>
          <a:xfrm>
            <a:off x="338621" y="1257300"/>
            <a:ext cx="4187700" cy="2964300"/>
          </a:xfrm>
          <a:prstGeom prst="rect">
            <a:avLst/>
          </a:prstGeom>
          <a:solidFill>
            <a:srgbClr val="FFFFFF">
              <a:alpha val="50000"/>
            </a:srgbClr>
          </a:solidFill>
        </p:spPr>
        <p:txBody>
          <a:bodyPr spcFirstLastPara="1" wrap="square" lIns="0" tIns="0" rIns="0" bIns="0"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Clr>
                <a:schemeClr val="dk1"/>
              </a:buClr>
              <a:buSzPts val="1400"/>
              <a:buChar char="○"/>
              <a:defRPr/>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Clr>
                <a:schemeClr val="dk1"/>
              </a:buClr>
              <a:buSzPts val="1400"/>
              <a:buChar char="■"/>
              <a:defRPr sz="1400"/>
            </a:lvl6pPr>
            <a:lvl7pPr marL="3200400" lvl="6" indent="-317500">
              <a:spcBef>
                <a:spcPts val="400"/>
              </a:spcBef>
              <a:spcAft>
                <a:spcPts val="0"/>
              </a:spcAft>
              <a:buClr>
                <a:schemeClr val="dk1"/>
              </a:buClr>
              <a:buSzPts val="1400"/>
              <a:buChar char="●"/>
              <a:defRPr sz="1400"/>
            </a:lvl7pPr>
            <a:lvl8pPr marL="3657600" lvl="7" indent="-317500">
              <a:spcBef>
                <a:spcPts val="400"/>
              </a:spcBef>
              <a:spcAft>
                <a:spcPts val="0"/>
              </a:spcAft>
              <a:buClr>
                <a:schemeClr val="dk1"/>
              </a:buClr>
              <a:buSzPts val="1400"/>
              <a:buChar char="○"/>
              <a:defRPr sz="1400"/>
            </a:lvl8pPr>
            <a:lvl9pPr marL="4114800" lvl="8" indent="-317500">
              <a:spcBef>
                <a:spcPts val="400"/>
              </a:spcBef>
              <a:spcAft>
                <a:spcPts val="400"/>
              </a:spcAft>
              <a:buClr>
                <a:schemeClr val="dk1"/>
              </a:buClr>
              <a:buSzPts val="1400"/>
              <a:buChar char="■"/>
              <a:defRPr sz="1400"/>
            </a:lvl9pPr>
          </a:lstStyle>
          <a:p>
            <a:endParaRPr/>
          </a:p>
        </p:txBody>
      </p:sp>
    </p:spTree>
  </p:cSld>
  <p:clrMapOvr>
    <a:masterClrMapping/>
  </p:clrMapOvr>
  <p:extLst>
    <p:ext uri="{DCECCB84-F9BA-43D5-87BE-67443E8EF086}">
      <p15:sldGuideLst xmlns:p15="http://schemas.microsoft.com/office/powerpoint/2012/main">
        <p15:guide id="1" orient="horz" pos="97">
          <p15:clr>
            <a:srgbClr val="00F0E1"/>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6.4 Text w image - Maroon, 3 photo">
  <p:cSld name="CUSTOM_23_1_1_1_1_2_1_1_1_1_1">
    <p:spTree>
      <p:nvGrpSpPr>
        <p:cNvPr id="1" name="Shape 477"/>
        <p:cNvGrpSpPr/>
        <p:nvPr/>
      </p:nvGrpSpPr>
      <p:grpSpPr>
        <a:xfrm>
          <a:off x="0" y="0"/>
          <a:ext cx="0" cy="0"/>
          <a:chOff x="0" y="0"/>
          <a:chExt cx="0" cy="0"/>
        </a:xfrm>
      </p:grpSpPr>
      <p:sp>
        <p:nvSpPr>
          <p:cNvPr id="478" name="Google Shape;478;p71"/>
          <p:cNvSpPr/>
          <p:nvPr/>
        </p:nvSpPr>
        <p:spPr>
          <a:xfrm>
            <a:off x="6611100" y="-2275"/>
            <a:ext cx="25329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71"/>
          <p:cNvSpPr>
            <a:spLocks noGrp="1"/>
          </p:cNvSpPr>
          <p:nvPr>
            <p:ph type="pic" idx="2"/>
          </p:nvPr>
        </p:nvSpPr>
        <p:spPr>
          <a:xfrm>
            <a:off x="7452350" y="530400"/>
            <a:ext cx="1353000" cy="4108500"/>
          </a:xfrm>
          <a:prstGeom prst="rect">
            <a:avLst/>
          </a:prstGeom>
          <a:noFill/>
          <a:ln>
            <a:noFill/>
          </a:ln>
        </p:spPr>
      </p:sp>
      <p:sp>
        <p:nvSpPr>
          <p:cNvPr id="480" name="Google Shape;480;p71"/>
          <p:cNvSpPr>
            <a:spLocks noGrp="1"/>
          </p:cNvSpPr>
          <p:nvPr>
            <p:ph type="pic" idx="3"/>
          </p:nvPr>
        </p:nvSpPr>
        <p:spPr>
          <a:xfrm>
            <a:off x="4617725" y="530400"/>
            <a:ext cx="2782500" cy="1997700"/>
          </a:xfrm>
          <a:prstGeom prst="rect">
            <a:avLst/>
          </a:prstGeom>
          <a:noFill/>
          <a:ln>
            <a:noFill/>
          </a:ln>
        </p:spPr>
      </p:sp>
      <p:sp>
        <p:nvSpPr>
          <p:cNvPr id="481" name="Google Shape;481;p71"/>
          <p:cNvSpPr>
            <a:spLocks noGrp="1"/>
          </p:cNvSpPr>
          <p:nvPr>
            <p:ph type="pic" idx="4"/>
          </p:nvPr>
        </p:nvSpPr>
        <p:spPr>
          <a:xfrm>
            <a:off x="4617725" y="2599800"/>
            <a:ext cx="2782500" cy="2039100"/>
          </a:xfrm>
          <a:prstGeom prst="rect">
            <a:avLst/>
          </a:prstGeom>
          <a:noFill/>
          <a:ln>
            <a:noFill/>
          </a:ln>
        </p:spPr>
      </p:sp>
      <p:sp>
        <p:nvSpPr>
          <p:cNvPr id="482" name="Google Shape;482;p71"/>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3" name="Google Shape;483;p71"/>
          <p:cNvSpPr txBox="1">
            <a:spLocks noGrp="1"/>
          </p:cNvSpPr>
          <p:nvPr>
            <p:ph type="title"/>
          </p:nvPr>
        </p:nvSpPr>
        <p:spPr>
          <a:xfrm>
            <a:off x="338325" y="316150"/>
            <a:ext cx="4187700" cy="8460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84" name="Google Shape;484;p71"/>
          <p:cNvSpPr txBox="1">
            <a:spLocks noGrp="1"/>
          </p:cNvSpPr>
          <p:nvPr>
            <p:ph type="subTitle" idx="1"/>
          </p:nvPr>
        </p:nvSpPr>
        <p:spPr>
          <a:xfrm>
            <a:off x="348357" y="167650"/>
            <a:ext cx="2503200" cy="149700"/>
          </a:xfrm>
          <a:prstGeom prst="rect">
            <a:avLst/>
          </a:prstGeom>
        </p:spPr>
        <p:txBody>
          <a:bodyPr spcFirstLastPara="1" wrap="square" lIns="0" tIns="0" rIns="0" bIns="0" anchor="t" anchorCtr="0">
            <a:normAutofit/>
          </a:bodyPr>
          <a:lstStyle>
            <a:lvl1pPr lvl="0">
              <a:spcBef>
                <a:spcPts val="0"/>
              </a:spcBef>
              <a:spcAft>
                <a:spcPts val="0"/>
              </a:spcAft>
              <a:buSzPts val="1000"/>
              <a:buNone/>
              <a:defRPr sz="1000"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485" name="Google Shape;485;p71"/>
          <p:cNvSpPr txBox="1">
            <a:spLocks noGrp="1"/>
          </p:cNvSpPr>
          <p:nvPr>
            <p:ph type="body" idx="5"/>
          </p:nvPr>
        </p:nvSpPr>
        <p:spPr>
          <a:xfrm>
            <a:off x="338625" y="1257300"/>
            <a:ext cx="4187700" cy="3116400"/>
          </a:xfrm>
          <a:prstGeom prst="rect">
            <a:avLst/>
          </a:prstGeom>
          <a:solidFill>
            <a:srgbClr val="FFFFFF">
              <a:alpha val="50000"/>
            </a:srgbClr>
          </a:solidFill>
        </p:spPr>
        <p:txBody>
          <a:bodyPr spcFirstLastPara="1" wrap="square" lIns="0" tIns="0" rIns="0" bIns="0" anchor="t" anchorCtr="0">
            <a:normAutofit/>
          </a:bodyPr>
          <a:lstStyle>
            <a:lvl1pPr marL="457200" lvl="0" indent="-317500">
              <a:spcBef>
                <a:spcPts val="0"/>
              </a:spcBef>
              <a:spcAft>
                <a:spcPts val="0"/>
              </a:spcAft>
              <a:buClr>
                <a:schemeClr val="accent1"/>
              </a:buClr>
              <a:buSzPts val="1400"/>
              <a:buChar char="●"/>
              <a:defRPr sz="1400"/>
            </a:lvl1pPr>
            <a:lvl2pPr marL="914400" lvl="1" indent="-317500">
              <a:spcBef>
                <a:spcPts val="800"/>
              </a:spcBef>
              <a:spcAft>
                <a:spcPts val="0"/>
              </a:spcAft>
              <a:buClr>
                <a:schemeClr val="dk1"/>
              </a:buClr>
              <a:buSzPts val="1400"/>
              <a:buChar char="○"/>
              <a:defRPr/>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Clr>
                <a:schemeClr val="dk1"/>
              </a:buClr>
              <a:buSzPts val="1400"/>
              <a:buChar char="■"/>
              <a:defRPr sz="1400"/>
            </a:lvl6pPr>
            <a:lvl7pPr marL="3200400" lvl="6" indent="-317500">
              <a:spcBef>
                <a:spcPts val="400"/>
              </a:spcBef>
              <a:spcAft>
                <a:spcPts val="0"/>
              </a:spcAft>
              <a:buClr>
                <a:schemeClr val="dk1"/>
              </a:buClr>
              <a:buSzPts val="1400"/>
              <a:buChar char="●"/>
              <a:defRPr sz="1400"/>
            </a:lvl7pPr>
            <a:lvl8pPr marL="3657600" lvl="7" indent="-317500">
              <a:spcBef>
                <a:spcPts val="400"/>
              </a:spcBef>
              <a:spcAft>
                <a:spcPts val="0"/>
              </a:spcAft>
              <a:buClr>
                <a:schemeClr val="dk1"/>
              </a:buClr>
              <a:buSzPts val="1400"/>
              <a:buChar char="○"/>
              <a:defRPr sz="1400"/>
            </a:lvl8pPr>
            <a:lvl9pPr marL="4114800" lvl="8" indent="-317500">
              <a:spcBef>
                <a:spcPts val="400"/>
              </a:spcBef>
              <a:spcAft>
                <a:spcPts val="400"/>
              </a:spcAft>
              <a:buClr>
                <a:schemeClr val="dk1"/>
              </a:buClr>
              <a:buSzPts val="1400"/>
              <a:buChar char="■"/>
              <a:defRPr sz="1400"/>
            </a:lvl9pPr>
          </a:lstStyle>
          <a:p>
            <a:endParaRPr/>
          </a:p>
        </p:txBody>
      </p:sp>
    </p:spTree>
  </p:cSld>
  <p:clrMapOvr>
    <a:masterClrMapping/>
  </p:clrMapOvr>
  <p:extLst>
    <p:ext uri="{DCECCB84-F9BA-43D5-87BE-67443E8EF086}">
      <p15:sldGuideLst xmlns:p15="http://schemas.microsoft.com/office/powerpoint/2012/main">
        <p15:guide id="1" orient="horz" pos="98">
          <p15:clr>
            <a:srgbClr val="00F0E1"/>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6.4 Text w image - Black, 3 photo">
  <p:cSld name="CUSTOM_23_1_1_1_1_2_1_1_1_1_1_1">
    <p:spTree>
      <p:nvGrpSpPr>
        <p:cNvPr id="1" name="Shape 486"/>
        <p:cNvGrpSpPr/>
        <p:nvPr/>
      </p:nvGrpSpPr>
      <p:grpSpPr>
        <a:xfrm>
          <a:off x="0" y="0"/>
          <a:ext cx="0" cy="0"/>
          <a:chOff x="0" y="0"/>
          <a:chExt cx="0" cy="0"/>
        </a:xfrm>
      </p:grpSpPr>
      <p:sp>
        <p:nvSpPr>
          <p:cNvPr id="487" name="Google Shape;487;p72"/>
          <p:cNvSpPr/>
          <p:nvPr/>
        </p:nvSpPr>
        <p:spPr>
          <a:xfrm>
            <a:off x="6611100" y="-2275"/>
            <a:ext cx="25329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72"/>
          <p:cNvSpPr>
            <a:spLocks noGrp="1"/>
          </p:cNvSpPr>
          <p:nvPr>
            <p:ph type="pic" idx="2"/>
          </p:nvPr>
        </p:nvSpPr>
        <p:spPr>
          <a:xfrm>
            <a:off x="7452350" y="530400"/>
            <a:ext cx="1353000" cy="4108500"/>
          </a:xfrm>
          <a:prstGeom prst="rect">
            <a:avLst/>
          </a:prstGeom>
          <a:noFill/>
          <a:ln>
            <a:noFill/>
          </a:ln>
        </p:spPr>
      </p:sp>
      <p:sp>
        <p:nvSpPr>
          <p:cNvPr id="489" name="Google Shape;489;p72"/>
          <p:cNvSpPr>
            <a:spLocks noGrp="1"/>
          </p:cNvSpPr>
          <p:nvPr>
            <p:ph type="pic" idx="3"/>
          </p:nvPr>
        </p:nvSpPr>
        <p:spPr>
          <a:xfrm>
            <a:off x="4617725" y="530400"/>
            <a:ext cx="2782500" cy="1997700"/>
          </a:xfrm>
          <a:prstGeom prst="rect">
            <a:avLst/>
          </a:prstGeom>
          <a:noFill/>
          <a:ln>
            <a:noFill/>
          </a:ln>
        </p:spPr>
      </p:sp>
      <p:sp>
        <p:nvSpPr>
          <p:cNvPr id="490" name="Google Shape;490;p72"/>
          <p:cNvSpPr>
            <a:spLocks noGrp="1"/>
          </p:cNvSpPr>
          <p:nvPr>
            <p:ph type="pic" idx="4"/>
          </p:nvPr>
        </p:nvSpPr>
        <p:spPr>
          <a:xfrm>
            <a:off x="4617725" y="2599800"/>
            <a:ext cx="2782500" cy="2039100"/>
          </a:xfrm>
          <a:prstGeom prst="rect">
            <a:avLst/>
          </a:prstGeom>
          <a:noFill/>
          <a:ln>
            <a:noFill/>
          </a:ln>
        </p:spPr>
      </p:sp>
      <p:sp>
        <p:nvSpPr>
          <p:cNvPr id="491" name="Google Shape;491;p72"/>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92" name="Google Shape;492;p72"/>
          <p:cNvSpPr txBox="1">
            <a:spLocks noGrp="1"/>
          </p:cNvSpPr>
          <p:nvPr>
            <p:ph type="title"/>
          </p:nvPr>
        </p:nvSpPr>
        <p:spPr>
          <a:xfrm>
            <a:off x="338325" y="316150"/>
            <a:ext cx="4187700" cy="846000"/>
          </a:xfrm>
          <a:prstGeom prst="rect">
            <a:avLst/>
          </a:prstGeom>
        </p:spPr>
        <p:txBody>
          <a:bodyPr spcFirstLastPara="1" wrap="square" lIns="0" tIns="0" rIns="0" bIns="0" anchor="t" anchorCtr="0">
            <a:normAutofit/>
          </a:bodyPr>
          <a:lstStyle>
            <a:lvl1pPr lvl="0">
              <a:spcBef>
                <a:spcPts val="0"/>
              </a:spcBef>
              <a:spcAft>
                <a:spcPts val="0"/>
              </a:spcAft>
              <a:buSzPts val="30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93" name="Google Shape;493;p72"/>
          <p:cNvSpPr txBox="1">
            <a:spLocks noGrp="1"/>
          </p:cNvSpPr>
          <p:nvPr>
            <p:ph type="subTitle" idx="1"/>
          </p:nvPr>
        </p:nvSpPr>
        <p:spPr>
          <a:xfrm>
            <a:off x="348357" y="167650"/>
            <a:ext cx="2503200" cy="149700"/>
          </a:xfrm>
          <a:prstGeom prst="rect">
            <a:avLst/>
          </a:prstGeom>
        </p:spPr>
        <p:txBody>
          <a:bodyPr spcFirstLastPara="1" wrap="square" lIns="0" tIns="0" rIns="0" bIns="0" anchor="t" anchorCtr="0">
            <a:normAutofit/>
          </a:bodyPr>
          <a:lstStyle>
            <a:lvl1pPr lvl="0">
              <a:spcBef>
                <a:spcPts val="0"/>
              </a:spcBef>
              <a:spcAft>
                <a:spcPts val="0"/>
              </a:spcAft>
              <a:buSzPts val="1000"/>
              <a:buNone/>
              <a:defRPr sz="1000" b="1">
                <a:highlight>
                  <a:schemeClr val="accent1"/>
                </a:highlight>
              </a:defRPr>
            </a:lvl1pPr>
            <a:lvl2pPr lvl="1">
              <a:spcBef>
                <a:spcPts val="0"/>
              </a:spcBef>
              <a:spcAft>
                <a:spcPts val="0"/>
              </a:spcAft>
              <a:buSzPts val="1000"/>
              <a:buNone/>
              <a:defRPr sz="1000"/>
            </a:lvl2pPr>
            <a:lvl3pPr lvl="2">
              <a:spcBef>
                <a:spcPts val="0"/>
              </a:spcBef>
              <a:spcAft>
                <a:spcPts val="0"/>
              </a:spcAft>
              <a:buSzPts val="1000"/>
              <a:buNone/>
              <a:defRPr sz="1000"/>
            </a:lvl3pPr>
            <a:lvl4pPr lvl="3">
              <a:spcBef>
                <a:spcPts val="0"/>
              </a:spcBef>
              <a:spcAft>
                <a:spcPts val="0"/>
              </a:spcAft>
              <a:buSzPts val="1000"/>
              <a:buNone/>
              <a:defRPr sz="1000"/>
            </a:lvl4pPr>
            <a:lvl5pPr lvl="4">
              <a:spcBef>
                <a:spcPts val="0"/>
              </a:spcBef>
              <a:spcAft>
                <a:spcPts val="0"/>
              </a:spcAft>
              <a:buSzPts val="1000"/>
              <a:buNone/>
              <a:defRPr sz="1000"/>
            </a:lvl5pPr>
            <a:lvl6pPr lvl="5">
              <a:spcBef>
                <a:spcPts val="0"/>
              </a:spcBef>
              <a:spcAft>
                <a:spcPts val="0"/>
              </a:spcAft>
              <a:buSzPts val="1000"/>
              <a:buNone/>
              <a:defRPr sz="1000"/>
            </a:lvl6pPr>
            <a:lvl7pPr lvl="6">
              <a:spcBef>
                <a:spcPts val="0"/>
              </a:spcBef>
              <a:spcAft>
                <a:spcPts val="0"/>
              </a:spcAft>
              <a:buSzPts val="1000"/>
              <a:buNone/>
              <a:defRPr sz="1000"/>
            </a:lvl7pPr>
            <a:lvl8pPr lvl="7">
              <a:spcBef>
                <a:spcPts val="0"/>
              </a:spcBef>
              <a:spcAft>
                <a:spcPts val="0"/>
              </a:spcAft>
              <a:buSzPts val="1000"/>
              <a:buNone/>
              <a:defRPr sz="1000"/>
            </a:lvl8pPr>
            <a:lvl9pPr lvl="8">
              <a:spcBef>
                <a:spcPts val="0"/>
              </a:spcBef>
              <a:spcAft>
                <a:spcPts val="0"/>
              </a:spcAft>
              <a:buSzPts val="1000"/>
              <a:buNone/>
              <a:defRPr sz="1000"/>
            </a:lvl9pPr>
          </a:lstStyle>
          <a:p>
            <a:endParaRPr/>
          </a:p>
        </p:txBody>
      </p:sp>
      <p:sp>
        <p:nvSpPr>
          <p:cNvPr id="494" name="Google Shape;494;p72"/>
          <p:cNvSpPr txBox="1">
            <a:spLocks noGrp="1"/>
          </p:cNvSpPr>
          <p:nvPr>
            <p:ph type="body" idx="5"/>
          </p:nvPr>
        </p:nvSpPr>
        <p:spPr>
          <a:xfrm>
            <a:off x="338625" y="1257300"/>
            <a:ext cx="4187700" cy="3116400"/>
          </a:xfrm>
          <a:prstGeom prst="rect">
            <a:avLst/>
          </a:prstGeom>
          <a:solidFill>
            <a:srgbClr val="FFFFFF">
              <a:alpha val="50000"/>
            </a:srgbClr>
          </a:solidFill>
        </p:spPr>
        <p:txBody>
          <a:bodyPr spcFirstLastPara="1" wrap="square" lIns="0" tIns="0" rIns="0" bIns="0" anchor="t" anchorCtr="0">
            <a:normAutofit/>
          </a:bodyPr>
          <a:lstStyle>
            <a:lvl1pPr marL="457200" lvl="0" indent="-317500">
              <a:spcBef>
                <a:spcPts val="0"/>
              </a:spcBef>
              <a:spcAft>
                <a:spcPts val="0"/>
              </a:spcAft>
              <a:buClr>
                <a:schemeClr val="accent1"/>
              </a:buClr>
              <a:buSzPts val="1400"/>
              <a:buChar char="●"/>
              <a:defRPr sz="1400"/>
            </a:lvl1pPr>
            <a:lvl2pPr marL="914400" lvl="1" indent="-317500">
              <a:spcBef>
                <a:spcPts val="800"/>
              </a:spcBef>
              <a:spcAft>
                <a:spcPts val="0"/>
              </a:spcAft>
              <a:buClr>
                <a:schemeClr val="dk1"/>
              </a:buClr>
              <a:buSzPts val="1400"/>
              <a:buChar char="○"/>
              <a:defRPr/>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Clr>
                <a:schemeClr val="dk1"/>
              </a:buClr>
              <a:buSzPts val="1400"/>
              <a:buChar char="■"/>
              <a:defRPr sz="1400"/>
            </a:lvl6pPr>
            <a:lvl7pPr marL="3200400" lvl="6" indent="-317500">
              <a:spcBef>
                <a:spcPts val="400"/>
              </a:spcBef>
              <a:spcAft>
                <a:spcPts val="0"/>
              </a:spcAft>
              <a:buClr>
                <a:schemeClr val="dk1"/>
              </a:buClr>
              <a:buSzPts val="1400"/>
              <a:buChar char="●"/>
              <a:defRPr sz="1400"/>
            </a:lvl7pPr>
            <a:lvl8pPr marL="3657600" lvl="7" indent="-317500">
              <a:spcBef>
                <a:spcPts val="400"/>
              </a:spcBef>
              <a:spcAft>
                <a:spcPts val="0"/>
              </a:spcAft>
              <a:buClr>
                <a:schemeClr val="dk1"/>
              </a:buClr>
              <a:buSzPts val="1400"/>
              <a:buChar char="○"/>
              <a:defRPr sz="1400"/>
            </a:lvl8pPr>
            <a:lvl9pPr marL="4114800" lvl="8" indent="-317500">
              <a:spcBef>
                <a:spcPts val="400"/>
              </a:spcBef>
              <a:spcAft>
                <a:spcPts val="400"/>
              </a:spcAft>
              <a:buClr>
                <a:schemeClr val="dk1"/>
              </a:buClr>
              <a:buSzPts val="1400"/>
              <a:buChar char="■"/>
              <a:defRPr sz="1400"/>
            </a:lvl9pPr>
          </a:lstStyle>
          <a:p>
            <a:endParaRPr/>
          </a:p>
        </p:txBody>
      </p:sp>
    </p:spTree>
  </p:cSld>
  <p:clrMapOvr>
    <a:masterClrMapping/>
  </p:clrMapOvr>
  <p:extLst>
    <p:ext uri="{DCECCB84-F9BA-43D5-87BE-67443E8EF086}">
      <p15:sldGuideLst xmlns:p15="http://schemas.microsoft.com/office/powerpoint/2012/main">
        <p15:guide id="1" orient="horz" pos="98">
          <p15:clr>
            <a:srgbClr val="00F0E1"/>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6.5 Text w image - Gold">
  <p:cSld name="CUSTOM_23_1_1_2_1_1_1_1_1_1_1">
    <p:spTree>
      <p:nvGrpSpPr>
        <p:cNvPr id="1" name="Shape 495"/>
        <p:cNvGrpSpPr/>
        <p:nvPr/>
      </p:nvGrpSpPr>
      <p:grpSpPr>
        <a:xfrm>
          <a:off x="0" y="0"/>
          <a:ext cx="0" cy="0"/>
          <a:chOff x="0" y="0"/>
          <a:chExt cx="0" cy="0"/>
        </a:xfrm>
      </p:grpSpPr>
      <p:sp>
        <p:nvSpPr>
          <p:cNvPr id="496" name="Google Shape;496;p73"/>
          <p:cNvSpPr/>
          <p:nvPr/>
        </p:nvSpPr>
        <p:spPr>
          <a:xfrm>
            <a:off x="320050" y="886975"/>
            <a:ext cx="7543800" cy="3486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3"/>
          <p:cNvSpPr>
            <a:spLocks noGrp="1"/>
          </p:cNvSpPr>
          <p:nvPr>
            <p:ph type="pic" idx="2"/>
          </p:nvPr>
        </p:nvSpPr>
        <p:spPr>
          <a:xfrm>
            <a:off x="7182184" y="1314775"/>
            <a:ext cx="1961700" cy="2518800"/>
          </a:xfrm>
          <a:prstGeom prst="rect">
            <a:avLst/>
          </a:prstGeom>
          <a:noFill/>
          <a:ln w="9525" cap="flat" cmpd="sng">
            <a:solidFill>
              <a:schemeClr val="lt2"/>
            </a:solidFill>
            <a:prstDash val="solid"/>
            <a:round/>
            <a:headEnd type="none" w="sm" len="sm"/>
            <a:tailEnd type="none" w="sm" len="sm"/>
          </a:ln>
        </p:spPr>
      </p:sp>
      <p:sp>
        <p:nvSpPr>
          <p:cNvPr id="498" name="Google Shape;498;p73"/>
          <p:cNvSpPr>
            <a:spLocks noGrp="1"/>
          </p:cNvSpPr>
          <p:nvPr>
            <p:ph type="pic" idx="3"/>
          </p:nvPr>
        </p:nvSpPr>
        <p:spPr>
          <a:xfrm>
            <a:off x="5218730" y="1314775"/>
            <a:ext cx="1961700" cy="2518800"/>
          </a:xfrm>
          <a:prstGeom prst="rect">
            <a:avLst/>
          </a:prstGeom>
          <a:noFill/>
          <a:ln w="9525" cap="flat" cmpd="sng">
            <a:solidFill>
              <a:schemeClr val="lt2"/>
            </a:solidFill>
            <a:prstDash val="solid"/>
            <a:round/>
            <a:headEnd type="none" w="sm" len="sm"/>
            <a:tailEnd type="none" w="sm" len="sm"/>
          </a:ln>
        </p:spPr>
      </p:sp>
      <p:sp>
        <p:nvSpPr>
          <p:cNvPr id="499" name="Google Shape;499;p73"/>
          <p:cNvSpPr>
            <a:spLocks noGrp="1"/>
          </p:cNvSpPr>
          <p:nvPr>
            <p:ph type="pic" idx="4"/>
          </p:nvPr>
        </p:nvSpPr>
        <p:spPr>
          <a:xfrm>
            <a:off x="3255275" y="1314775"/>
            <a:ext cx="1961700" cy="2518800"/>
          </a:xfrm>
          <a:prstGeom prst="rect">
            <a:avLst/>
          </a:prstGeom>
          <a:noFill/>
          <a:ln w="9525" cap="flat" cmpd="sng">
            <a:solidFill>
              <a:schemeClr val="lt2"/>
            </a:solidFill>
            <a:prstDash val="solid"/>
            <a:round/>
            <a:headEnd type="none" w="sm" len="sm"/>
            <a:tailEnd type="none" w="sm" len="sm"/>
          </a:ln>
        </p:spPr>
      </p:sp>
      <p:sp>
        <p:nvSpPr>
          <p:cNvPr id="500" name="Google Shape;500;p73"/>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501" name="Google Shape;501;p73" descr="ASU_Horiz_RGB_Digital_MaroonGold.png"/>
          <p:cNvPicPr preferRelativeResize="0"/>
          <p:nvPr/>
        </p:nvPicPr>
        <p:blipFill rotWithShape="1">
          <a:blip r:embed="rId2">
            <a:alphaModFix/>
          </a:blip>
          <a:srcRect r="57818"/>
          <a:stretch/>
        </p:blipFill>
        <p:spPr>
          <a:xfrm>
            <a:off x="8082298" y="4458538"/>
            <a:ext cx="787450" cy="518125"/>
          </a:xfrm>
          <a:prstGeom prst="rect">
            <a:avLst/>
          </a:prstGeom>
          <a:noFill/>
          <a:ln>
            <a:noFill/>
          </a:ln>
        </p:spPr>
      </p:pic>
      <p:sp>
        <p:nvSpPr>
          <p:cNvPr id="502" name="Google Shape;502;p73"/>
          <p:cNvSpPr txBox="1">
            <a:spLocks noGrp="1"/>
          </p:cNvSpPr>
          <p:nvPr>
            <p:ph type="title"/>
          </p:nvPr>
        </p:nvSpPr>
        <p:spPr>
          <a:xfrm>
            <a:off x="640100" y="1095900"/>
            <a:ext cx="2295300" cy="6732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03" name="Google Shape;503;p73"/>
          <p:cNvSpPr txBox="1">
            <a:spLocks noGrp="1"/>
          </p:cNvSpPr>
          <p:nvPr>
            <p:ph type="body" idx="1"/>
          </p:nvPr>
        </p:nvSpPr>
        <p:spPr>
          <a:xfrm>
            <a:off x="639925" y="1873100"/>
            <a:ext cx="2326800" cy="2184600"/>
          </a:xfrm>
          <a:prstGeom prst="rect">
            <a:avLst/>
          </a:prstGeom>
        </p:spPr>
        <p:txBody>
          <a:bodyPr spcFirstLastPara="1" wrap="square" lIns="0" tIns="0" rIns="0" bIns="0" anchor="t" anchorCtr="0">
            <a:normAutofit/>
          </a:bodyPr>
          <a:lstStyle>
            <a:lvl1pPr marL="457200" lvl="0" indent="-317500">
              <a:spcBef>
                <a:spcPts val="0"/>
              </a:spcBef>
              <a:spcAft>
                <a:spcPts val="0"/>
              </a:spcAft>
              <a:buClr>
                <a:schemeClr val="dk1"/>
              </a:buClr>
              <a:buSzPts val="1400"/>
              <a:buChar char="●"/>
              <a:defRPr sz="1400"/>
            </a:lvl1pPr>
            <a:lvl2pPr marL="914400" lvl="1" indent="-317500">
              <a:spcBef>
                <a:spcPts val="800"/>
              </a:spcBef>
              <a:spcAft>
                <a:spcPts val="0"/>
              </a:spcAft>
              <a:buClr>
                <a:schemeClr val="dk1"/>
              </a:buClr>
              <a:buSzPts val="1400"/>
              <a:buChar char="○"/>
              <a:defRPr sz="1400"/>
            </a:lvl2pPr>
            <a:lvl3pPr marL="1371600" lvl="2" indent="-317500">
              <a:spcBef>
                <a:spcPts val="400"/>
              </a:spcBef>
              <a:spcAft>
                <a:spcPts val="0"/>
              </a:spcAft>
              <a:buSzPts val="1400"/>
              <a:buChar char="■"/>
              <a:defRPr sz="1400"/>
            </a:lvl3pPr>
            <a:lvl4pPr marL="1828800" lvl="3" indent="-317500">
              <a:spcBef>
                <a:spcPts val="400"/>
              </a:spcBef>
              <a:spcAft>
                <a:spcPts val="0"/>
              </a:spcAft>
              <a:buSzPts val="1400"/>
              <a:buChar char="●"/>
              <a:defRPr sz="1400"/>
            </a:lvl4pPr>
            <a:lvl5pPr marL="2286000" lvl="4" indent="-317500">
              <a:spcBef>
                <a:spcPts val="400"/>
              </a:spcBef>
              <a:spcAft>
                <a:spcPts val="0"/>
              </a:spcAft>
              <a:buSzPts val="1400"/>
              <a:buChar char="○"/>
              <a:defRPr sz="1400"/>
            </a:lvl5pPr>
            <a:lvl6pPr marL="2743200" lvl="5" indent="-317500">
              <a:spcBef>
                <a:spcPts val="400"/>
              </a:spcBef>
              <a:spcAft>
                <a:spcPts val="0"/>
              </a:spcAft>
              <a:buClr>
                <a:schemeClr val="dk1"/>
              </a:buClr>
              <a:buSzPts val="1400"/>
              <a:buChar char="■"/>
              <a:defRPr sz="1400"/>
            </a:lvl6pPr>
            <a:lvl7pPr marL="3200400" lvl="6" indent="-317500">
              <a:spcBef>
                <a:spcPts val="400"/>
              </a:spcBef>
              <a:spcAft>
                <a:spcPts val="0"/>
              </a:spcAft>
              <a:buClr>
                <a:schemeClr val="dk1"/>
              </a:buClr>
              <a:buSzPts val="1400"/>
              <a:buChar char="●"/>
              <a:defRPr sz="1400"/>
            </a:lvl7pPr>
            <a:lvl8pPr marL="3657600" lvl="7" indent="-317500">
              <a:spcBef>
                <a:spcPts val="400"/>
              </a:spcBef>
              <a:spcAft>
                <a:spcPts val="0"/>
              </a:spcAft>
              <a:buClr>
                <a:schemeClr val="dk1"/>
              </a:buClr>
              <a:buSzPts val="1400"/>
              <a:buChar char="○"/>
              <a:defRPr sz="1400"/>
            </a:lvl8pPr>
            <a:lvl9pPr marL="4114800" lvl="8" indent="-317500">
              <a:spcBef>
                <a:spcPts val="400"/>
              </a:spcBef>
              <a:spcAft>
                <a:spcPts val="400"/>
              </a:spcAft>
              <a:buClr>
                <a:schemeClr val="dk1"/>
              </a:buClr>
              <a:buSzPts val="1400"/>
              <a:buChar char="■"/>
              <a:defRPr sz="1400"/>
            </a:lvl9pPr>
          </a:lstStyle>
          <a:p>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6.5 Text w image - Black">
  <p:cSld name="CUSTOM_23_1_1_2_1_1_1_1_1_1_1_1">
    <p:spTree>
      <p:nvGrpSpPr>
        <p:cNvPr id="1" name="Shape 504"/>
        <p:cNvGrpSpPr/>
        <p:nvPr/>
      </p:nvGrpSpPr>
      <p:grpSpPr>
        <a:xfrm>
          <a:off x="0" y="0"/>
          <a:ext cx="0" cy="0"/>
          <a:chOff x="0" y="0"/>
          <a:chExt cx="0" cy="0"/>
        </a:xfrm>
      </p:grpSpPr>
      <p:sp>
        <p:nvSpPr>
          <p:cNvPr id="505" name="Google Shape;505;p74"/>
          <p:cNvSpPr/>
          <p:nvPr/>
        </p:nvSpPr>
        <p:spPr>
          <a:xfrm>
            <a:off x="320050" y="886975"/>
            <a:ext cx="7543800" cy="34869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4"/>
          <p:cNvSpPr txBox="1">
            <a:spLocks noGrp="1"/>
          </p:cNvSpPr>
          <p:nvPr>
            <p:ph type="title"/>
          </p:nvPr>
        </p:nvSpPr>
        <p:spPr>
          <a:xfrm>
            <a:off x="640100" y="1095900"/>
            <a:ext cx="2295300" cy="673200"/>
          </a:xfrm>
          <a:prstGeom prst="rect">
            <a:avLst/>
          </a:prstGeom>
        </p:spPr>
        <p:txBody>
          <a:bodyPr spcFirstLastPara="1" wrap="square" lIns="0" tIns="0" rIns="0" bIns="0" anchor="t" anchorCtr="0">
            <a:norm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400"/>
              <a:buNone/>
              <a:defRPr sz="2400">
                <a:solidFill>
                  <a:schemeClr val="lt1"/>
                </a:solidFill>
              </a:defRPr>
            </a:lvl2pPr>
            <a:lvl3pPr lvl="2">
              <a:spcBef>
                <a:spcPts val="0"/>
              </a:spcBef>
              <a:spcAft>
                <a:spcPts val="0"/>
              </a:spcAft>
              <a:buClr>
                <a:schemeClr val="lt1"/>
              </a:buClr>
              <a:buSzPts val="2400"/>
              <a:buNone/>
              <a:defRPr sz="2400">
                <a:solidFill>
                  <a:schemeClr val="lt1"/>
                </a:solidFill>
              </a:defRPr>
            </a:lvl3pPr>
            <a:lvl4pPr lvl="3">
              <a:spcBef>
                <a:spcPts val="0"/>
              </a:spcBef>
              <a:spcAft>
                <a:spcPts val="0"/>
              </a:spcAft>
              <a:buClr>
                <a:schemeClr val="lt1"/>
              </a:buClr>
              <a:buSzPts val="2400"/>
              <a:buNone/>
              <a:defRPr sz="2400">
                <a:solidFill>
                  <a:schemeClr val="lt1"/>
                </a:solidFill>
              </a:defRPr>
            </a:lvl4pPr>
            <a:lvl5pPr lvl="4">
              <a:spcBef>
                <a:spcPts val="0"/>
              </a:spcBef>
              <a:spcAft>
                <a:spcPts val="0"/>
              </a:spcAft>
              <a:buClr>
                <a:schemeClr val="lt1"/>
              </a:buClr>
              <a:buSzPts val="2400"/>
              <a:buNone/>
              <a:defRPr sz="2400">
                <a:solidFill>
                  <a:schemeClr val="lt1"/>
                </a:solidFill>
              </a:defRPr>
            </a:lvl5pPr>
            <a:lvl6pPr lvl="5">
              <a:spcBef>
                <a:spcPts val="0"/>
              </a:spcBef>
              <a:spcAft>
                <a:spcPts val="0"/>
              </a:spcAft>
              <a:buClr>
                <a:schemeClr val="lt1"/>
              </a:buClr>
              <a:buSzPts val="2400"/>
              <a:buNone/>
              <a:defRPr sz="2400">
                <a:solidFill>
                  <a:schemeClr val="lt1"/>
                </a:solidFill>
              </a:defRPr>
            </a:lvl6pPr>
            <a:lvl7pPr lvl="6">
              <a:spcBef>
                <a:spcPts val="0"/>
              </a:spcBef>
              <a:spcAft>
                <a:spcPts val="0"/>
              </a:spcAft>
              <a:buClr>
                <a:schemeClr val="lt1"/>
              </a:buClr>
              <a:buSzPts val="2400"/>
              <a:buNone/>
              <a:defRPr sz="2400">
                <a:solidFill>
                  <a:schemeClr val="lt1"/>
                </a:solidFill>
              </a:defRPr>
            </a:lvl7pPr>
            <a:lvl8pPr lvl="7">
              <a:spcBef>
                <a:spcPts val="0"/>
              </a:spcBef>
              <a:spcAft>
                <a:spcPts val="0"/>
              </a:spcAft>
              <a:buClr>
                <a:schemeClr val="lt1"/>
              </a:buClr>
              <a:buSzPts val="2400"/>
              <a:buNone/>
              <a:defRPr sz="2400">
                <a:solidFill>
                  <a:schemeClr val="lt1"/>
                </a:solidFill>
              </a:defRPr>
            </a:lvl8pPr>
            <a:lvl9pPr lvl="8">
              <a:spcBef>
                <a:spcPts val="0"/>
              </a:spcBef>
              <a:spcAft>
                <a:spcPts val="0"/>
              </a:spcAft>
              <a:buClr>
                <a:schemeClr val="lt1"/>
              </a:buClr>
              <a:buSzPts val="2400"/>
              <a:buNone/>
              <a:defRPr sz="2400">
                <a:solidFill>
                  <a:schemeClr val="lt1"/>
                </a:solidFill>
              </a:defRPr>
            </a:lvl9pPr>
          </a:lstStyle>
          <a:p>
            <a:endParaRPr/>
          </a:p>
        </p:txBody>
      </p:sp>
      <p:sp>
        <p:nvSpPr>
          <p:cNvPr id="507" name="Google Shape;507;p74"/>
          <p:cNvSpPr txBox="1">
            <a:spLocks noGrp="1"/>
          </p:cNvSpPr>
          <p:nvPr>
            <p:ph type="body" idx="1"/>
          </p:nvPr>
        </p:nvSpPr>
        <p:spPr>
          <a:xfrm>
            <a:off x="639925" y="1873100"/>
            <a:ext cx="2326800" cy="2184600"/>
          </a:xfrm>
          <a:prstGeom prst="rect">
            <a:avLst/>
          </a:prstGeom>
        </p:spPr>
        <p:txBody>
          <a:bodyPr spcFirstLastPara="1" wrap="square" lIns="0" tIns="0" rIns="0" bIns="0" anchor="t" anchorCtr="0">
            <a:normAutofit/>
          </a:bodyPr>
          <a:lstStyle>
            <a:lvl1pPr marL="457200" lvl="0" indent="-317500">
              <a:spcBef>
                <a:spcPts val="0"/>
              </a:spcBef>
              <a:spcAft>
                <a:spcPts val="0"/>
              </a:spcAft>
              <a:buClr>
                <a:schemeClr val="accent1"/>
              </a:buClr>
              <a:buSzPts val="1400"/>
              <a:buChar char="●"/>
              <a:defRPr sz="1400">
                <a:solidFill>
                  <a:schemeClr val="lt1"/>
                </a:solidFill>
              </a:defRPr>
            </a:lvl1pPr>
            <a:lvl2pPr marL="914400" lvl="1" indent="-317500">
              <a:spcBef>
                <a:spcPts val="800"/>
              </a:spcBef>
              <a:spcAft>
                <a:spcPts val="0"/>
              </a:spcAft>
              <a:buClr>
                <a:schemeClr val="accent1"/>
              </a:buClr>
              <a:buSzPts val="1400"/>
              <a:buChar char="○"/>
              <a:defRPr sz="1400">
                <a:solidFill>
                  <a:schemeClr val="lt1"/>
                </a:solidFill>
              </a:defRPr>
            </a:lvl2pPr>
            <a:lvl3pPr marL="1371600" lvl="2" indent="-317500">
              <a:spcBef>
                <a:spcPts val="400"/>
              </a:spcBef>
              <a:spcAft>
                <a:spcPts val="0"/>
              </a:spcAft>
              <a:buClr>
                <a:schemeClr val="lt1"/>
              </a:buClr>
              <a:buSzPts val="1400"/>
              <a:buChar char="■"/>
              <a:defRPr sz="1400">
                <a:solidFill>
                  <a:schemeClr val="lt1"/>
                </a:solidFill>
              </a:defRPr>
            </a:lvl3pPr>
            <a:lvl4pPr marL="1828800" lvl="3" indent="-317500">
              <a:spcBef>
                <a:spcPts val="400"/>
              </a:spcBef>
              <a:spcAft>
                <a:spcPts val="0"/>
              </a:spcAft>
              <a:buClr>
                <a:schemeClr val="lt1"/>
              </a:buClr>
              <a:buSzPts val="1400"/>
              <a:buChar char="●"/>
              <a:defRPr sz="1400">
                <a:solidFill>
                  <a:schemeClr val="lt1"/>
                </a:solidFill>
              </a:defRPr>
            </a:lvl4pPr>
            <a:lvl5pPr marL="2286000" lvl="4" indent="-317500">
              <a:spcBef>
                <a:spcPts val="400"/>
              </a:spcBef>
              <a:spcAft>
                <a:spcPts val="0"/>
              </a:spcAft>
              <a:buClr>
                <a:schemeClr val="lt1"/>
              </a:buClr>
              <a:buSzPts val="1400"/>
              <a:buChar char="○"/>
              <a:defRPr sz="1400">
                <a:solidFill>
                  <a:schemeClr val="lt1"/>
                </a:solidFill>
              </a:defRPr>
            </a:lvl5pPr>
            <a:lvl6pPr marL="2743200" lvl="5" indent="-317500">
              <a:spcBef>
                <a:spcPts val="400"/>
              </a:spcBef>
              <a:spcAft>
                <a:spcPts val="0"/>
              </a:spcAft>
              <a:buClr>
                <a:schemeClr val="lt1"/>
              </a:buClr>
              <a:buSzPts val="1400"/>
              <a:buChar char="■"/>
              <a:defRPr sz="1400">
                <a:solidFill>
                  <a:schemeClr val="lt1"/>
                </a:solidFill>
              </a:defRPr>
            </a:lvl6pPr>
            <a:lvl7pPr marL="3200400" lvl="6" indent="-317500">
              <a:spcBef>
                <a:spcPts val="400"/>
              </a:spcBef>
              <a:spcAft>
                <a:spcPts val="0"/>
              </a:spcAft>
              <a:buClr>
                <a:schemeClr val="lt1"/>
              </a:buClr>
              <a:buSzPts val="1400"/>
              <a:buChar char="●"/>
              <a:defRPr sz="1400">
                <a:solidFill>
                  <a:schemeClr val="lt1"/>
                </a:solidFill>
              </a:defRPr>
            </a:lvl7pPr>
            <a:lvl8pPr marL="3657600" lvl="7" indent="-317500">
              <a:spcBef>
                <a:spcPts val="400"/>
              </a:spcBef>
              <a:spcAft>
                <a:spcPts val="0"/>
              </a:spcAft>
              <a:buClr>
                <a:schemeClr val="lt1"/>
              </a:buClr>
              <a:buSzPts val="1400"/>
              <a:buChar char="○"/>
              <a:defRPr sz="1400">
                <a:solidFill>
                  <a:schemeClr val="lt1"/>
                </a:solidFill>
              </a:defRPr>
            </a:lvl8pPr>
            <a:lvl9pPr marL="4114800" lvl="8" indent="-317500">
              <a:spcBef>
                <a:spcPts val="400"/>
              </a:spcBef>
              <a:spcAft>
                <a:spcPts val="400"/>
              </a:spcAft>
              <a:buClr>
                <a:schemeClr val="lt1"/>
              </a:buClr>
              <a:buSzPts val="1400"/>
              <a:buChar char="■"/>
              <a:defRPr sz="1400">
                <a:solidFill>
                  <a:schemeClr val="lt1"/>
                </a:solidFill>
              </a:defRPr>
            </a:lvl9pPr>
          </a:lstStyle>
          <a:p>
            <a:endParaRPr/>
          </a:p>
        </p:txBody>
      </p:sp>
      <p:sp>
        <p:nvSpPr>
          <p:cNvPr id="508" name="Google Shape;508;p74"/>
          <p:cNvSpPr>
            <a:spLocks noGrp="1"/>
          </p:cNvSpPr>
          <p:nvPr>
            <p:ph type="pic" idx="2"/>
          </p:nvPr>
        </p:nvSpPr>
        <p:spPr>
          <a:xfrm>
            <a:off x="7182184" y="1314775"/>
            <a:ext cx="1961700" cy="2518800"/>
          </a:xfrm>
          <a:prstGeom prst="rect">
            <a:avLst/>
          </a:prstGeom>
          <a:noFill/>
          <a:ln w="9525" cap="flat" cmpd="sng">
            <a:solidFill>
              <a:schemeClr val="lt2"/>
            </a:solidFill>
            <a:prstDash val="solid"/>
            <a:round/>
            <a:headEnd type="none" w="sm" len="sm"/>
            <a:tailEnd type="none" w="sm" len="sm"/>
          </a:ln>
        </p:spPr>
      </p:sp>
      <p:sp>
        <p:nvSpPr>
          <p:cNvPr id="509" name="Google Shape;509;p74"/>
          <p:cNvSpPr>
            <a:spLocks noGrp="1"/>
          </p:cNvSpPr>
          <p:nvPr>
            <p:ph type="pic" idx="3"/>
          </p:nvPr>
        </p:nvSpPr>
        <p:spPr>
          <a:xfrm>
            <a:off x="5218730" y="1314775"/>
            <a:ext cx="1961700" cy="2518800"/>
          </a:xfrm>
          <a:prstGeom prst="rect">
            <a:avLst/>
          </a:prstGeom>
          <a:noFill/>
          <a:ln w="9525" cap="flat" cmpd="sng">
            <a:solidFill>
              <a:schemeClr val="lt2"/>
            </a:solidFill>
            <a:prstDash val="solid"/>
            <a:round/>
            <a:headEnd type="none" w="sm" len="sm"/>
            <a:tailEnd type="none" w="sm" len="sm"/>
          </a:ln>
        </p:spPr>
      </p:sp>
      <p:sp>
        <p:nvSpPr>
          <p:cNvPr id="510" name="Google Shape;510;p74"/>
          <p:cNvSpPr>
            <a:spLocks noGrp="1"/>
          </p:cNvSpPr>
          <p:nvPr>
            <p:ph type="pic" idx="4"/>
          </p:nvPr>
        </p:nvSpPr>
        <p:spPr>
          <a:xfrm>
            <a:off x="3255275" y="1314775"/>
            <a:ext cx="1961700" cy="2518800"/>
          </a:xfrm>
          <a:prstGeom prst="rect">
            <a:avLst/>
          </a:prstGeom>
          <a:noFill/>
          <a:ln w="9525" cap="flat" cmpd="sng">
            <a:solidFill>
              <a:schemeClr val="lt2"/>
            </a:solidFill>
            <a:prstDash val="solid"/>
            <a:round/>
            <a:headEnd type="none" w="sm" len="sm"/>
            <a:tailEnd type="none" w="sm" len="sm"/>
          </a:ln>
        </p:spPr>
      </p:sp>
      <p:sp>
        <p:nvSpPr>
          <p:cNvPr id="511" name="Google Shape;511;p74"/>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512" name="Google Shape;512;p74" descr="ASU_Horiz_RGB_Digital_MaroonGold.png"/>
          <p:cNvPicPr preferRelativeResize="0"/>
          <p:nvPr/>
        </p:nvPicPr>
        <p:blipFill rotWithShape="1">
          <a:blip r:embed="rId2">
            <a:alphaModFix/>
          </a:blip>
          <a:srcRect r="57818"/>
          <a:stretch/>
        </p:blipFill>
        <p:spPr>
          <a:xfrm>
            <a:off x="8082298" y="4458538"/>
            <a:ext cx="787450" cy="518125"/>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2 Opening title – pattern">
  <p:cSld name="CUSTOM_23_1_1_1_1_1_1_2_1_2">
    <p:spTree>
      <p:nvGrpSpPr>
        <p:cNvPr id="1" name="Shape 52"/>
        <p:cNvGrpSpPr/>
        <p:nvPr/>
      </p:nvGrpSpPr>
      <p:grpSpPr>
        <a:xfrm>
          <a:off x="0" y="0"/>
          <a:ext cx="0" cy="0"/>
          <a:chOff x="0" y="0"/>
          <a:chExt cx="0" cy="0"/>
        </a:xfrm>
      </p:grpSpPr>
      <p:pic>
        <p:nvPicPr>
          <p:cNvPr id="53" name="Google Shape;53;p11" title="251117 YIR Spotify Wrapped_Network - Full page - Light_FINAL.png"/>
          <p:cNvPicPr preferRelativeResize="0"/>
          <p:nvPr/>
        </p:nvPicPr>
        <p:blipFill rotWithShape="1">
          <a:blip r:embed="rId2">
            <a:alphaModFix/>
          </a:blip>
          <a:srcRect l="9" r="19" b="33302"/>
          <a:stretch/>
        </p:blipFill>
        <p:spPr>
          <a:xfrm>
            <a:off x="0" y="-1725"/>
            <a:ext cx="9143998" cy="3432975"/>
          </a:xfrm>
          <a:prstGeom prst="rect">
            <a:avLst/>
          </a:prstGeom>
          <a:noFill/>
          <a:ln>
            <a:noFill/>
          </a:ln>
        </p:spPr>
      </p:pic>
      <p:sp>
        <p:nvSpPr>
          <p:cNvPr id="54" name="Google Shape;54;p11"/>
          <p:cNvSpPr txBox="1">
            <a:spLocks noGrp="1"/>
          </p:cNvSpPr>
          <p:nvPr>
            <p:ph type="body" idx="1"/>
          </p:nvPr>
        </p:nvSpPr>
        <p:spPr>
          <a:xfrm>
            <a:off x="5007500" y="3871400"/>
            <a:ext cx="3798000" cy="9795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5" name="Google Shape;55;p11"/>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 name="Google Shape;56;p11"/>
          <p:cNvSpPr txBox="1">
            <a:spLocks noGrp="1"/>
          </p:cNvSpPr>
          <p:nvPr>
            <p:ph type="subTitle" idx="2"/>
          </p:nvPr>
        </p:nvSpPr>
        <p:spPr>
          <a:xfrm>
            <a:off x="338325" y="2989575"/>
            <a:ext cx="3885000" cy="441600"/>
          </a:xfrm>
          <a:prstGeom prst="rect">
            <a:avLst/>
          </a:prstGeom>
        </p:spPr>
        <p:txBody>
          <a:bodyPr spcFirstLastPara="1" wrap="square" lIns="0" tIns="0" rIns="0" bIns="0" anchor="t" anchorCtr="0">
            <a:normAutofit/>
          </a:bodyPr>
          <a:lstStyle>
            <a:lvl1pPr lvl="0">
              <a:lnSpc>
                <a:spcPct val="100000"/>
              </a:lnSpc>
              <a:spcBef>
                <a:spcPts val="0"/>
              </a:spcBef>
              <a:spcAft>
                <a:spcPts val="0"/>
              </a:spcAft>
              <a:buSzPts val="1400"/>
              <a:buNone/>
              <a:defRPr sz="1400" b="1">
                <a:highlight>
                  <a:schemeClr val="accent1"/>
                </a:highlight>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sz="1400"/>
            </a:lvl3pPr>
            <a:lvl4pPr lvl="3" algn="ctr">
              <a:lnSpc>
                <a:spcPct val="100000"/>
              </a:lnSpc>
              <a:spcBef>
                <a:spcPts val="0"/>
              </a:spcBef>
              <a:spcAft>
                <a:spcPts val="0"/>
              </a:spcAft>
              <a:buSzPts val="1400"/>
              <a:buNone/>
              <a:defRPr sz="1400"/>
            </a:lvl4pPr>
            <a:lvl5pPr lvl="4" algn="ctr">
              <a:lnSpc>
                <a:spcPct val="100000"/>
              </a:lnSpc>
              <a:spcBef>
                <a:spcPts val="0"/>
              </a:spcBef>
              <a:spcAft>
                <a:spcPts val="0"/>
              </a:spcAft>
              <a:buSzPts val="1400"/>
              <a:buNone/>
              <a:defRPr sz="1400"/>
            </a:lvl5pPr>
            <a:lvl6pPr lvl="5" algn="ctr">
              <a:lnSpc>
                <a:spcPct val="100000"/>
              </a:lnSpc>
              <a:spcBef>
                <a:spcPts val="0"/>
              </a:spcBef>
              <a:spcAft>
                <a:spcPts val="0"/>
              </a:spcAft>
              <a:buSzPts val="1400"/>
              <a:buNone/>
              <a:defRPr sz="1400"/>
            </a:lvl6pPr>
            <a:lvl7pPr lvl="6" algn="ctr">
              <a:lnSpc>
                <a:spcPct val="100000"/>
              </a:lnSpc>
              <a:spcBef>
                <a:spcPts val="0"/>
              </a:spcBef>
              <a:spcAft>
                <a:spcPts val="0"/>
              </a:spcAft>
              <a:buSzPts val="1400"/>
              <a:buNone/>
              <a:defRPr sz="1400"/>
            </a:lvl7pPr>
            <a:lvl8pPr lvl="7" algn="ctr">
              <a:lnSpc>
                <a:spcPct val="100000"/>
              </a:lnSpc>
              <a:spcBef>
                <a:spcPts val="0"/>
              </a:spcBef>
              <a:spcAft>
                <a:spcPts val="0"/>
              </a:spcAft>
              <a:buSzPts val="1400"/>
              <a:buNone/>
              <a:defRPr sz="1400"/>
            </a:lvl8pPr>
            <a:lvl9pPr lvl="8" algn="ctr">
              <a:lnSpc>
                <a:spcPct val="100000"/>
              </a:lnSpc>
              <a:spcBef>
                <a:spcPts val="0"/>
              </a:spcBef>
              <a:spcAft>
                <a:spcPts val="0"/>
              </a:spcAft>
              <a:buSzPts val="1400"/>
              <a:buNone/>
              <a:defRPr sz="1400"/>
            </a:lvl9pPr>
          </a:lstStyle>
          <a:p>
            <a:endParaRPr/>
          </a:p>
        </p:txBody>
      </p:sp>
      <p:sp>
        <p:nvSpPr>
          <p:cNvPr id="57" name="Google Shape;57;p11"/>
          <p:cNvSpPr txBox="1">
            <a:spLocks noGrp="1"/>
          </p:cNvSpPr>
          <p:nvPr>
            <p:ph type="title"/>
          </p:nvPr>
        </p:nvSpPr>
        <p:spPr>
          <a:xfrm>
            <a:off x="338325" y="320046"/>
            <a:ext cx="8464500" cy="2688000"/>
          </a:xfrm>
          <a:prstGeom prst="rect">
            <a:avLst/>
          </a:prstGeom>
          <a:noFill/>
        </p:spPr>
        <p:txBody>
          <a:bodyPr spcFirstLastPara="1" wrap="square" lIns="0" tIns="0" rIns="0" bIns="0" anchor="b" anchorCtr="0">
            <a:normAutofit/>
          </a:bodyPr>
          <a:lstStyle>
            <a:lvl1pPr lvl="0">
              <a:spcBef>
                <a:spcPts val="0"/>
              </a:spcBef>
              <a:spcAft>
                <a:spcPts val="0"/>
              </a:spcAft>
              <a:buSzPts val="4800"/>
              <a:buNone/>
              <a:defRPr sz="4800">
                <a:highlight>
                  <a:schemeClr val="lt1"/>
                </a:highlight>
              </a:defRPr>
            </a:lvl1pPr>
            <a:lvl2pPr lvl="1">
              <a:spcBef>
                <a:spcPts val="0"/>
              </a:spcBef>
              <a:spcAft>
                <a:spcPts val="0"/>
              </a:spcAft>
              <a:buSzPts val="2796"/>
              <a:buNone/>
              <a:defRPr>
                <a:highlight>
                  <a:schemeClr val="lt1"/>
                </a:highlight>
              </a:defRPr>
            </a:lvl2pPr>
            <a:lvl3pPr lvl="2">
              <a:spcBef>
                <a:spcPts val="0"/>
              </a:spcBef>
              <a:spcAft>
                <a:spcPts val="0"/>
              </a:spcAft>
              <a:buSzPts val="2796"/>
              <a:buNone/>
              <a:defRPr>
                <a:highlight>
                  <a:schemeClr val="lt1"/>
                </a:highlight>
              </a:defRPr>
            </a:lvl3pPr>
            <a:lvl4pPr lvl="3">
              <a:spcBef>
                <a:spcPts val="0"/>
              </a:spcBef>
              <a:spcAft>
                <a:spcPts val="0"/>
              </a:spcAft>
              <a:buSzPts val="2796"/>
              <a:buNone/>
              <a:defRPr>
                <a:highlight>
                  <a:schemeClr val="lt1"/>
                </a:highlight>
              </a:defRPr>
            </a:lvl4pPr>
            <a:lvl5pPr lvl="4">
              <a:spcBef>
                <a:spcPts val="0"/>
              </a:spcBef>
              <a:spcAft>
                <a:spcPts val="0"/>
              </a:spcAft>
              <a:buSzPts val="2796"/>
              <a:buNone/>
              <a:defRPr>
                <a:highlight>
                  <a:schemeClr val="lt1"/>
                </a:highlight>
              </a:defRPr>
            </a:lvl5pPr>
            <a:lvl6pPr lvl="5">
              <a:spcBef>
                <a:spcPts val="0"/>
              </a:spcBef>
              <a:spcAft>
                <a:spcPts val="0"/>
              </a:spcAft>
              <a:buSzPts val="2796"/>
              <a:buNone/>
              <a:defRPr>
                <a:highlight>
                  <a:schemeClr val="lt1"/>
                </a:highlight>
              </a:defRPr>
            </a:lvl6pPr>
            <a:lvl7pPr lvl="6">
              <a:spcBef>
                <a:spcPts val="0"/>
              </a:spcBef>
              <a:spcAft>
                <a:spcPts val="0"/>
              </a:spcAft>
              <a:buSzPts val="2796"/>
              <a:buNone/>
              <a:defRPr>
                <a:highlight>
                  <a:schemeClr val="lt1"/>
                </a:highlight>
              </a:defRPr>
            </a:lvl7pPr>
            <a:lvl8pPr lvl="7">
              <a:spcBef>
                <a:spcPts val="0"/>
              </a:spcBef>
              <a:spcAft>
                <a:spcPts val="0"/>
              </a:spcAft>
              <a:buSzPts val="2796"/>
              <a:buNone/>
              <a:defRPr>
                <a:highlight>
                  <a:schemeClr val="lt1"/>
                </a:highlight>
              </a:defRPr>
            </a:lvl8pPr>
            <a:lvl9pPr lvl="8">
              <a:spcBef>
                <a:spcPts val="0"/>
              </a:spcBef>
              <a:spcAft>
                <a:spcPts val="0"/>
              </a:spcAft>
              <a:buSzPts val="2796"/>
              <a:buNone/>
              <a:defRPr>
                <a:highlight>
                  <a:schemeClr val="lt1"/>
                </a:highlight>
              </a:defRPr>
            </a:lvl9pPr>
          </a:lstStyle>
          <a:p>
            <a:endParaRPr/>
          </a:p>
        </p:txBody>
      </p:sp>
      <p:pic>
        <p:nvPicPr>
          <p:cNvPr id="58" name="Google Shape;58;p11" descr="ASU_Horiz_RGB_Digital_MaroonGold.png"/>
          <p:cNvPicPr preferRelativeResize="0"/>
          <p:nvPr/>
        </p:nvPicPr>
        <p:blipFill rotWithShape="1">
          <a:blip r:embed="rId3">
            <a:alphaModFix/>
          </a:blip>
          <a:srcRect l="3993" t="13045" r="2039" b="14158"/>
          <a:stretch/>
        </p:blipFill>
        <p:spPr>
          <a:xfrm>
            <a:off x="245248" y="4257601"/>
            <a:ext cx="3224750" cy="693400"/>
          </a:xfrm>
          <a:prstGeom prst="rect">
            <a:avLst/>
          </a:prstGeom>
          <a:noFill/>
          <a:ln>
            <a:noFill/>
          </a:ln>
        </p:spPr>
      </p:pic>
    </p:spTree>
  </p:cSld>
  <p:clrMapOvr>
    <a:masterClrMapping/>
  </p:clrMapOvr>
  <p:extLst>
    <p:ext uri="{DCECCB84-F9BA-43D5-87BE-67443E8EF086}">
      <p15:sldGuideLst xmlns:p15="http://schemas.microsoft.com/office/powerpoint/2012/main">
        <p15:guide id="1" orient="horz" pos="2631">
          <p15:clr>
            <a:srgbClr val="00F0E1"/>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6.6 Text w image - 3 cards">
  <p:cSld name="CUSTOM_25_1_1_2">
    <p:spTree>
      <p:nvGrpSpPr>
        <p:cNvPr id="1" name="Shape 513"/>
        <p:cNvGrpSpPr/>
        <p:nvPr/>
      </p:nvGrpSpPr>
      <p:grpSpPr>
        <a:xfrm>
          <a:off x="0" y="0"/>
          <a:ext cx="0" cy="0"/>
          <a:chOff x="0" y="0"/>
          <a:chExt cx="0" cy="0"/>
        </a:xfrm>
      </p:grpSpPr>
      <p:sp>
        <p:nvSpPr>
          <p:cNvPr id="514" name="Google Shape;514;p75"/>
          <p:cNvSpPr/>
          <p:nvPr/>
        </p:nvSpPr>
        <p:spPr>
          <a:xfrm>
            <a:off x="353950" y="899300"/>
            <a:ext cx="2414100" cy="34746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5" name="Google Shape;515;p75"/>
          <p:cNvSpPr txBox="1">
            <a:spLocks noGrp="1"/>
          </p:cNvSpPr>
          <p:nvPr>
            <p:ph type="body" idx="1"/>
          </p:nvPr>
        </p:nvSpPr>
        <p:spPr>
          <a:xfrm>
            <a:off x="561175" y="2728700"/>
            <a:ext cx="1984500" cy="1352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4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16" name="Google Shape;516;p75"/>
          <p:cNvSpPr>
            <a:spLocks noGrp="1"/>
          </p:cNvSpPr>
          <p:nvPr>
            <p:ph type="pic" idx="2"/>
          </p:nvPr>
        </p:nvSpPr>
        <p:spPr>
          <a:xfrm>
            <a:off x="353950" y="899300"/>
            <a:ext cx="2414100" cy="1337400"/>
          </a:xfrm>
          <a:prstGeom prst="rect">
            <a:avLst/>
          </a:prstGeom>
          <a:noFill/>
          <a:ln>
            <a:noFill/>
          </a:ln>
        </p:spPr>
      </p:sp>
      <p:sp>
        <p:nvSpPr>
          <p:cNvPr id="517" name="Google Shape;517;p75"/>
          <p:cNvSpPr txBox="1">
            <a:spLocks noGrp="1"/>
          </p:cNvSpPr>
          <p:nvPr>
            <p:ph type="subTitle" idx="3"/>
          </p:nvPr>
        </p:nvSpPr>
        <p:spPr>
          <a:xfrm>
            <a:off x="565308" y="2409125"/>
            <a:ext cx="1980300" cy="261300"/>
          </a:xfrm>
          <a:prstGeom prst="rect">
            <a:avLst/>
          </a:prstGeom>
        </p:spPr>
        <p:txBody>
          <a:bodyPr spcFirstLastPara="1" wrap="square" lIns="0" tIns="0" rIns="0" bIns="0" anchor="t" anchorCtr="0">
            <a:normAutofit/>
          </a:bodyPr>
          <a:lstStyle>
            <a:lvl1pPr lvl="0">
              <a:spcBef>
                <a:spcPts val="0"/>
              </a:spcBef>
              <a:spcAft>
                <a:spcPts val="0"/>
              </a:spcAft>
              <a:buSzPts val="1800"/>
              <a:buNone/>
              <a:defRPr b="1"/>
            </a:lvl1pPr>
            <a:lvl2pPr lvl="1">
              <a:spcBef>
                <a:spcPts val="800"/>
              </a:spcBef>
              <a:spcAft>
                <a:spcPts val="0"/>
              </a:spcAft>
              <a:buSzPts val="1800"/>
              <a:buNone/>
              <a:defRPr sz="1800"/>
            </a:lvl2pPr>
            <a:lvl3pPr lvl="2">
              <a:spcBef>
                <a:spcPts val="400"/>
              </a:spcBef>
              <a:spcAft>
                <a:spcPts val="0"/>
              </a:spcAft>
              <a:buSzPts val="1800"/>
              <a:buNone/>
              <a:defRPr sz="1800"/>
            </a:lvl3pPr>
            <a:lvl4pPr lvl="3">
              <a:spcBef>
                <a:spcPts val="400"/>
              </a:spcBef>
              <a:spcAft>
                <a:spcPts val="0"/>
              </a:spcAft>
              <a:buSzPts val="1800"/>
              <a:buNone/>
              <a:defRPr sz="1800"/>
            </a:lvl4pPr>
            <a:lvl5pPr lvl="4">
              <a:spcBef>
                <a:spcPts val="400"/>
              </a:spcBef>
              <a:spcAft>
                <a:spcPts val="0"/>
              </a:spcAft>
              <a:buSzPts val="1800"/>
              <a:buNone/>
              <a:defRPr sz="1800"/>
            </a:lvl5pPr>
            <a:lvl6pPr lvl="5">
              <a:spcBef>
                <a:spcPts val="400"/>
              </a:spcBef>
              <a:spcAft>
                <a:spcPts val="0"/>
              </a:spcAft>
              <a:buSzPts val="1800"/>
              <a:buNone/>
              <a:defRPr sz="1800"/>
            </a:lvl6pPr>
            <a:lvl7pPr lvl="6">
              <a:spcBef>
                <a:spcPts val="400"/>
              </a:spcBef>
              <a:spcAft>
                <a:spcPts val="0"/>
              </a:spcAft>
              <a:buSzPts val="1800"/>
              <a:buNone/>
              <a:defRPr sz="1800"/>
            </a:lvl7pPr>
            <a:lvl8pPr lvl="7">
              <a:spcBef>
                <a:spcPts val="400"/>
              </a:spcBef>
              <a:spcAft>
                <a:spcPts val="0"/>
              </a:spcAft>
              <a:buSzPts val="1800"/>
              <a:buNone/>
              <a:defRPr sz="1800"/>
            </a:lvl8pPr>
            <a:lvl9pPr lvl="8">
              <a:spcBef>
                <a:spcPts val="400"/>
              </a:spcBef>
              <a:spcAft>
                <a:spcPts val="400"/>
              </a:spcAft>
              <a:buSzPts val="1800"/>
              <a:buNone/>
              <a:defRPr sz="1800"/>
            </a:lvl9pPr>
          </a:lstStyle>
          <a:p>
            <a:endParaRPr/>
          </a:p>
        </p:txBody>
      </p:sp>
      <p:sp>
        <p:nvSpPr>
          <p:cNvPr id="518" name="Google Shape;518;p75"/>
          <p:cNvSpPr/>
          <p:nvPr/>
        </p:nvSpPr>
        <p:spPr>
          <a:xfrm>
            <a:off x="3364950" y="899300"/>
            <a:ext cx="2414100" cy="34746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19" name="Google Shape;519;p75"/>
          <p:cNvSpPr txBox="1">
            <a:spLocks noGrp="1"/>
          </p:cNvSpPr>
          <p:nvPr>
            <p:ph type="body" idx="4"/>
          </p:nvPr>
        </p:nvSpPr>
        <p:spPr>
          <a:xfrm>
            <a:off x="3572175" y="2728700"/>
            <a:ext cx="1984500" cy="1352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4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20" name="Google Shape;520;p75"/>
          <p:cNvSpPr>
            <a:spLocks noGrp="1"/>
          </p:cNvSpPr>
          <p:nvPr>
            <p:ph type="pic" idx="5"/>
          </p:nvPr>
        </p:nvSpPr>
        <p:spPr>
          <a:xfrm>
            <a:off x="3360763" y="899300"/>
            <a:ext cx="2414100" cy="1337400"/>
          </a:xfrm>
          <a:prstGeom prst="rect">
            <a:avLst/>
          </a:prstGeom>
          <a:noFill/>
          <a:ln>
            <a:noFill/>
          </a:ln>
        </p:spPr>
      </p:sp>
      <p:sp>
        <p:nvSpPr>
          <p:cNvPr id="521" name="Google Shape;521;p75"/>
          <p:cNvSpPr txBox="1">
            <a:spLocks noGrp="1"/>
          </p:cNvSpPr>
          <p:nvPr>
            <p:ph type="subTitle" idx="6"/>
          </p:nvPr>
        </p:nvSpPr>
        <p:spPr>
          <a:xfrm>
            <a:off x="3576308" y="2409125"/>
            <a:ext cx="1980300" cy="261300"/>
          </a:xfrm>
          <a:prstGeom prst="rect">
            <a:avLst/>
          </a:prstGeom>
        </p:spPr>
        <p:txBody>
          <a:bodyPr spcFirstLastPara="1" wrap="square" lIns="0" tIns="0" rIns="0" bIns="0" anchor="t" anchorCtr="0">
            <a:normAutofit/>
          </a:bodyPr>
          <a:lstStyle>
            <a:lvl1pPr lvl="0">
              <a:spcBef>
                <a:spcPts val="0"/>
              </a:spcBef>
              <a:spcAft>
                <a:spcPts val="0"/>
              </a:spcAft>
              <a:buSzPts val="1800"/>
              <a:buNone/>
              <a:defRPr b="1"/>
            </a:lvl1pPr>
            <a:lvl2pPr lvl="1">
              <a:spcBef>
                <a:spcPts val="800"/>
              </a:spcBef>
              <a:spcAft>
                <a:spcPts val="0"/>
              </a:spcAft>
              <a:buSzPts val="1800"/>
              <a:buNone/>
              <a:defRPr sz="1800"/>
            </a:lvl2pPr>
            <a:lvl3pPr lvl="2">
              <a:spcBef>
                <a:spcPts val="400"/>
              </a:spcBef>
              <a:spcAft>
                <a:spcPts val="0"/>
              </a:spcAft>
              <a:buSzPts val="1800"/>
              <a:buNone/>
              <a:defRPr sz="1800"/>
            </a:lvl3pPr>
            <a:lvl4pPr lvl="3">
              <a:spcBef>
                <a:spcPts val="400"/>
              </a:spcBef>
              <a:spcAft>
                <a:spcPts val="0"/>
              </a:spcAft>
              <a:buSzPts val="1800"/>
              <a:buNone/>
              <a:defRPr sz="1800"/>
            </a:lvl4pPr>
            <a:lvl5pPr lvl="4">
              <a:spcBef>
                <a:spcPts val="400"/>
              </a:spcBef>
              <a:spcAft>
                <a:spcPts val="0"/>
              </a:spcAft>
              <a:buSzPts val="1800"/>
              <a:buNone/>
              <a:defRPr sz="1800"/>
            </a:lvl5pPr>
            <a:lvl6pPr lvl="5">
              <a:spcBef>
                <a:spcPts val="400"/>
              </a:spcBef>
              <a:spcAft>
                <a:spcPts val="0"/>
              </a:spcAft>
              <a:buSzPts val="1800"/>
              <a:buNone/>
              <a:defRPr sz="1800"/>
            </a:lvl6pPr>
            <a:lvl7pPr lvl="6">
              <a:spcBef>
                <a:spcPts val="400"/>
              </a:spcBef>
              <a:spcAft>
                <a:spcPts val="0"/>
              </a:spcAft>
              <a:buSzPts val="1800"/>
              <a:buNone/>
              <a:defRPr sz="1800"/>
            </a:lvl7pPr>
            <a:lvl8pPr lvl="7">
              <a:spcBef>
                <a:spcPts val="400"/>
              </a:spcBef>
              <a:spcAft>
                <a:spcPts val="0"/>
              </a:spcAft>
              <a:buSzPts val="1800"/>
              <a:buNone/>
              <a:defRPr sz="1800"/>
            </a:lvl8pPr>
            <a:lvl9pPr lvl="8">
              <a:spcBef>
                <a:spcPts val="400"/>
              </a:spcBef>
              <a:spcAft>
                <a:spcPts val="400"/>
              </a:spcAft>
              <a:buSzPts val="1800"/>
              <a:buNone/>
              <a:defRPr sz="1800"/>
            </a:lvl9pPr>
          </a:lstStyle>
          <a:p>
            <a:endParaRPr/>
          </a:p>
        </p:txBody>
      </p:sp>
      <p:sp>
        <p:nvSpPr>
          <p:cNvPr id="522" name="Google Shape;522;p75"/>
          <p:cNvSpPr/>
          <p:nvPr/>
        </p:nvSpPr>
        <p:spPr>
          <a:xfrm>
            <a:off x="6386625" y="899300"/>
            <a:ext cx="2414100" cy="34746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3" name="Google Shape;523;p75"/>
          <p:cNvSpPr txBox="1">
            <a:spLocks noGrp="1"/>
          </p:cNvSpPr>
          <p:nvPr>
            <p:ph type="body" idx="7"/>
          </p:nvPr>
        </p:nvSpPr>
        <p:spPr>
          <a:xfrm>
            <a:off x="6593850" y="2728700"/>
            <a:ext cx="1984500" cy="1352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4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24" name="Google Shape;524;p75"/>
          <p:cNvSpPr>
            <a:spLocks noGrp="1"/>
          </p:cNvSpPr>
          <p:nvPr>
            <p:ph type="pic" idx="8"/>
          </p:nvPr>
        </p:nvSpPr>
        <p:spPr>
          <a:xfrm>
            <a:off x="6386625" y="899300"/>
            <a:ext cx="2414100" cy="1337400"/>
          </a:xfrm>
          <a:prstGeom prst="rect">
            <a:avLst/>
          </a:prstGeom>
          <a:noFill/>
          <a:ln>
            <a:noFill/>
          </a:ln>
        </p:spPr>
      </p:sp>
      <p:sp>
        <p:nvSpPr>
          <p:cNvPr id="525" name="Google Shape;525;p75"/>
          <p:cNvSpPr txBox="1">
            <a:spLocks noGrp="1"/>
          </p:cNvSpPr>
          <p:nvPr>
            <p:ph type="subTitle" idx="9"/>
          </p:nvPr>
        </p:nvSpPr>
        <p:spPr>
          <a:xfrm>
            <a:off x="6597983" y="2409125"/>
            <a:ext cx="1980300" cy="261300"/>
          </a:xfrm>
          <a:prstGeom prst="rect">
            <a:avLst/>
          </a:prstGeom>
        </p:spPr>
        <p:txBody>
          <a:bodyPr spcFirstLastPara="1" wrap="square" lIns="0" tIns="0" rIns="0" bIns="0" anchor="t" anchorCtr="0">
            <a:normAutofit/>
          </a:bodyPr>
          <a:lstStyle>
            <a:lvl1pPr lvl="0">
              <a:spcBef>
                <a:spcPts val="0"/>
              </a:spcBef>
              <a:spcAft>
                <a:spcPts val="0"/>
              </a:spcAft>
              <a:buSzPts val="1800"/>
              <a:buNone/>
              <a:defRPr b="1"/>
            </a:lvl1pPr>
            <a:lvl2pPr lvl="1">
              <a:spcBef>
                <a:spcPts val="800"/>
              </a:spcBef>
              <a:spcAft>
                <a:spcPts val="0"/>
              </a:spcAft>
              <a:buSzPts val="1800"/>
              <a:buNone/>
              <a:defRPr sz="1800"/>
            </a:lvl2pPr>
            <a:lvl3pPr lvl="2">
              <a:spcBef>
                <a:spcPts val="400"/>
              </a:spcBef>
              <a:spcAft>
                <a:spcPts val="0"/>
              </a:spcAft>
              <a:buSzPts val="1800"/>
              <a:buNone/>
              <a:defRPr sz="1800"/>
            </a:lvl3pPr>
            <a:lvl4pPr lvl="3">
              <a:spcBef>
                <a:spcPts val="400"/>
              </a:spcBef>
              <a:spcAft>
                <a:spcPts val="0"/>
              </a:spcAft>
              <a:buSzPts val="1800"/>
              <a:buNone/>
              <a:defRPr sz="1800"/>
            </a:lvl4pPr>
            <a:lvl5pPr lvl="4">
              <a:spcBef>
                <a:spcPts val="400"/>
              </a:spcBef>
              <a:spcAft>
                <a:spcPts val="0"/>
              </a:spcAft>
              <a:buSzPts val="1800"/>
              <a:buNone/>
              <a:defRPr sz="1800"/>
            </a:lvl5pPr>
            <a:lvl6pPr lvl="5">
              <a:spcBef>
                <a:spcPts val="400"/>
              </a:spcBef>
              <a:spcAft>
                <a:spcPts val="0"/>
              </a:spcAft>
              <a:buSzPts val="1800"/>
              <a:buNone/>
              <a:defRPr sz="1800"/>
            </a:lvl6pPr>
            <a:lvl7pPr lvl="6">
              <a:spcBef>
                <a:spcPts val="400"/>
              </a:spcBef>
              <a:spcAft>
                <a:spcPts val="0"/>
              </a:spcAft>
              <a:buSzPts val="1800"/>
              <a:buNone/>
              <a:defRPr sz="1800"/>
            </a:lvl7pPr>
            <a:lvl8pPr lvl="7">
              <a:spcBef>
                <a:spcPts val="400"/>
              </a:spcBef>
              <a:spcAft>
                <a:spcPts val="0"/>
              </a:spcAft>
              <a:buSzPts val="1800"/>
              <a:buNone/>
              <a:defRPr sz="1800"/>
            </a:lvl8pPr>
            <a:lvl9pPr lvl="8">
              <a:spcBef>
                <a:spcPts val="400"/>
              </a:spcBef>
              <a:spcAft>
                <a:spcPts val="400"/>
              </a:spcAft>
              <a:buSzPts val="1800"/>
              <a:buNone/>
              <a:defRPr sz="1800"/>
            </a:lvl9pPr>
          </a:lstStyle>
          <a:p>
            <a:endParaRPr/>
          </a:p>
        </p:txBody>
      </p:sp>
      <p:sp>
        <p:nvSpPr>
          <p:cNvPr id="526" name="Google Shape;526;p75"/>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27" name="Google Shape;527;p75"/>
          <p:cNvSpPr txBox="1">
            <a:spLocks noGrp="1"/>
          </p:cNvSpPr>
          <p:nvPr>
            <p:ph type="title"/>
          </p:nvPr>
        </p:nvSpPr>
        <p:spPr>
          <a:xfrm>
            <a:off x="338325" y="320050"/>
            <a:ext cx="8467500" cy="464100"/>
          </a:xfrm>
          <a:prstGeom prst="rect">
            <a:avLst/>
          </a:prstGeom>
        </p:spPr>
        <p:txBody>
          <a:bodyPr spcFirstLastPara="1" wrap="square" lIns="0" tIns="0" rIns="0" bIns="0" anchor="t" anchorCtr="0">
            <a:normAutofit/>
          </a:bodyPr>
          <a:lstStyle>
            <a:lvl1pPr lvl="0">
              <a:lnSpc>
                <a:spcPct val="85000"/>
              </a:lnSpc>
              <a:spcBef>
                <a:spcPts val="0"/>
              </a:spcBef>
              <a:spcAft>
                <a:spcPts val="0"/>
              </a:spcAft>
              <a:buClr>
                <a:schemeClr val="dk1"/>
              </a:buClr>
              <a:buSzPts val="3000"/>
              <a:buNone/>
              <a:defRPr sz="3000" b="1">
                <a:solidFill>
                  <a:schemeClr val="dk1"/>
                </a:solidFill>
                <a:highlight>
                  <a:schemeClr val="accent1"/>
                </a:highlight>
              </a:defRPr>
            </a:lvl1pPr>
            <a:lvl2pPr lvl="1">
              <a:lnSpc>
                <a:spcPct val="85000"/>
              </a:lnSpc>
              <a:spcBef>
                <a:spcPts val="0"/>
              </a:spcBef>
              <a:spcAft>
                <a:spcPts val="0"/>
              </a:spcAft>
              <a:buClr>
                <a:schemeClr val="dk1"/>
              </a:buClr>
              <a:buSzPts val="2796"/>
              <a:buNone/>
              <a:defRPr sz="2796">
                <a:solidFill>
                  <a:schemeClr val="dk1"/>
                </a:solidFill>
                <a:highlight>
                  <a:schemeClr val="accent1"/>
                </a:highlight>
              </a:defRPr>
            </a:lvl2pPr>
            <a:lvl3pPr lvl="2">
              <a:lnSpc>
                <a:spcPct val="85000"/>
              </a:lnSpc>
              <a:spcBef>
                <a:spcPts val="0"/>
              </a:spcBef>
              <a:spcAft>
                <a:spcPts val="0"/>
              </a:spcAft>
              <a:buClr>
                <a:schemeClr val="dk1"/>
              </a:buClr>
              <a:buSzPts val="2796"/>
              <a:buNone/>
              <a:defRPr sz="2796">
                <a:solidFill>
                  <a:schemeClr val="dk1"/>
                </a:solidFill>
                <a:highlight>
                  <a:schemeClr val="accent1"/>
                </a:highlight>
              </a:defRPr>
            </a:lvl3pPr>
            <a:lvl4pPr lvl="3">
              <a:lnSpc>
                <a:spcPct val="85000"/>
              </a:lnSpc>
              <a:spcBef>
                <a:spcPts val="0"/>
              </a:spcBef>
              <a:spcAft>
                <a:spcPts val="0"/>
              </a:spcAft>
              <a:buClr>
                <a:schemeClr val="dk1"/>
              </a:buClr>
              <a:buSzPts val="2796"/>
              <a:buNone/>
              <a:defRPr sz="2796">
                <a:solidFill>
                  <a:schemeClr val="dk1"/>
                </a:solidFill>
                <a:highlight>
                  <a:schemeClr val="accent1"/>
                </a:highlight>
              </a:defRPr>
            </a:lvl4pPr>
            <a:lvl5pPr lvl="4">
              <a:lnSpc>
                <a:spcPct val="85000"/>
              </a:lnSpc>
              <a:spcBef>
                <a:spcPts val="0"/>
              </a:spcBef>
              <a:spcAft>
                <a:spcPts val="0"/>
              </a:spcAft>
              <a:buClr>
                <a:schemeClr val="dk1"/>
              </a:buClr>
              <a:buSzPts val="2796"/>
              <a:buNone/>
              <a:defRPr sz="2796">
                <a:solidFill>
                  <a:schemeClr val="dk1"/>
                </a:solidFill>
                <a:highlight>
                  <a:schemeClr val="accent1"/>
                </a:highlight>
              </a:defRPr>
            </a:lvl5pPr>
            <a:lvl6pPr lvl="5">
              <a:lnSpc>
                <a:spcPct val="85000"/>
              </a:lnSpc>
              <a:spcBef>
                <a:spcPts val="0"/>
              </a:spcBef>
              <a:spcAft>
                <a:spcPts val="0"/>
              </a:spcAft>
              <a:buClr>
                <a:schemeClr val="dk1"/>
              </a:buClr>
              <a:buSzPts val="2796"/>
              <a:buNone/>
              <a:defRPr sz="2796">
                <a:solidFill>
                  <a:schemeClr val="dk1"/>
                </a:solidFill>
                <a:highlight>
                  <a:schemeClr val="accent1"/>
                </a:highlight>
              </a:defRPr>
            </a:lvl6pPr>
            <a:lvl7pPr lvl="6">
              <a:lnSpc>
                <a:spcPct val="85000"/>
              </a:lnSpc>
              <a:spcBef>
                <a:spcPts val="0"/>
              </a:spcBef>
              <a:spcAft>
                <a:spcPts val="0"/>
              </a:spcAft>
              <a:buClr>
                <a:schemeClr val="dk1"/>
              </a:buClr>
              <a:buSzPts val="2796"/>
              <a:buNone/>
              <a:defRPr sz="2796">
                <a:solidFill>
                  <a:schemeClr val="dk1"/>
                </a:solidFill>
                <a:highlight>
                  <a:schemeClr val="accent1"/>
                </a:highlight>
              </a:defRPr>
            </a:lvl7pPr>
            <a:lvl8pPr lvl="7">
              <a:lnSpc>
                <a:spcPct val="85000"/>
              </a:lnSpc>
              <a:spcBef>
                <a:spcPts val="0"/>
              </a:spcBef>
              <a:spcAft>
                <a:spcPts val="0"/>
              </a:spcAft>
              <a:buClr>
                <a:schemeClr val="dk1"/>
              </a:buClr>
              <a:buSzPts val="2796"/>
              <a:buNone/>
              <a:defRPr sz="2796">
                <a:solidFill>
                  <a:schemeClr val="dk1"/>
                </a:solidFill>
                <a:highlight>
                  <a:schemeClr val="accent1"/>
                </a:highlight>
              </a:defRPr>
            </a:lvl8pPr>
            <a:lvl9pPr lvl="8">
              <a:lnSpc>
                <a:spcPct val="85000"/>
              </a:lnSpc>
              <a:spcBef>
                <a:spcPts val="0"/>
              </a:spcBef>
              <a:spcAft>
                <a:spcPts val="0"/>
              </a:spcAft>
              <a:buClr>
                <a:schemeClr val="dk1"/>
              </a:buClr>
              <a:buSzPts val="2796"/>
              <a:buNone/>
              <a:defRPr sz="2796">
                <a:solidFill>
                  <a:schemeClr val="dk1"/>
                </a:solidFill>
                <a:highlight>
                  <a:schemeClr val="accent1"/>
                </a:highlight>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6.6 Text w image - 4 cards">
  <p:cSld name="CUSTOM_25_1_1_2_1">
    <p:spTree>
      <p:nvGrpSpPr>
        <p:cNvPr id="1" name="Shape 528"/>
        <p:cNvGrpSpPr/>
        <p:nvPr/>
      </p:nvGrpSpPr>
      <p:grpSpPr>
        <a:xfrm>
          <a:off x="0" y="0"/>
          <a:ext cx="0" cy="0"/>
          <a:chOff x="0" y="0"/>
          <a:chExt cx="0" cy="0"/>
        </a:xfrm>
      </p:grpSpPr>
      <p:sp>
        <p:nvSpPr>
          <p:cNvPr id="529" name="Google Shape;529;p76"/>
          <p:cNvSpPr/>
          <p:nvPr/>
        </p:nvSpPr>
        <p:spPr>
          <a:xfrm>
            <a:off x="344425" y="899300"/>
            <a:ext cx="1993500" cy="34746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0" name="Google Shape;530;p76"/>
          <p:cNvSpPr txBox="1">
            <a:spLocks noGrp="1"/>
          </p:cNvSpPr>
          <p:nvPr>
            <p:ph type="body" idx="1"/>
          </p:nvPr>
        </p:nvSpPr>
        <p:spPr>
          <a:xfrm>
            <a:off x="515537" y="2728700"/>
            <a:ext cx="1638600" cy="1352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4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31" name="Google Shape;531;p76"/>
          <p:cNvSpPr>
            <a:spLocks noGrp="1"/>
          </p:cNvSpPr>
          <p:nvPr>
            <p:ph type="pic" idx="2"/>
          </p:nvPr>
        </p:nvSpPr>
        <p:spPr>
          <a:xfrm>
            <a:off x="344425" y="899300"/>
            <a:ext cx="1993500" cy="1337400"/>
          </a:xfrm>
          <a:prstGeom prst="rect">
            <a:avLst/>
          </a:prstGeom>
          <a:noFill/>
          <a:ln>
            <a:noFill/>
          </a:ln>
        </p:spPr>
      </p:sp>
      <p:sp>
        <p:nvSpPr>
          <p:cNvPr id="532" name="Google Shape;532;p76"/>
          <p:cNvSpPr txBox="1">
            <a:spLocks noGrp="1"/>
          </p:cNvSpPr>
          <p:nvPr>
            <p:ph type="subTitle" idx="3"/>
          </p:nvPr>
        </p:nvSpPr>
        <p:spPr>
          <a:xfrm>
            <a:off x="518950" y="2409125"/>
            <a:ext cx="1635300" cy="261300"/>
          </a:xfrm>
          <a:prstGeom prst="rect">
            <a:avLst/>
          </a:prstGeom>
        </p:spPr>
        <p:txBody>
          <a:bodyPr spcFirstLastPara="1" wrap="square" lIns="0" tIns="0" rIns="0" bIns="0" anchor="t" anchorCtr="0">
            <a:normAutofit/>
          </a:bodyPr>
          <a:lstStyle>
            <a:lvl1pPr lvl="0">
              <a:spcBef>
                <a:spcPts val="0"/>
              </a:spcBef>
              <a:spcAft>
                <a:spcPts val="0"/>
              </a:spcAft>
              <a:buSzPts val="1800"/>
              <a:buNone/>
              <a:defRPr b="1"/>
            </a:lvl1pPr>
            <a:lvl2pPr lvl="1">
              <a:spcBef>
                <a:spcPts val="800"/>
              </a:spcBef>
              <a:spcAft>
                <a:spcPts val="0"/>
              </a:spcAft>
              <a:buSzPts val="1400"/>
              <a:buNone/>
              <a:defRPr/>
            </a:lvl2pPr>
            <a:lvl3pPr lvl="2">
              <a:spcBef>
                <a:spcPts val="400"/>
              </a:spcBef>
              <a:spcAft>
                <a:spcPts val="0"/>
              </a:spcAft>
              <a:buSzPts val="1200"/>
              <a:buNone/>
              <a:defRPr/>
            </a:lvl3pPr>
            <a:lvl4pPr lvl="3">
              <a:spcBef>
                <a:spcPts val="400"/>
              </a:spcBef>
              <a:spcAft>
                <a:spcPts val="0"/>
              </a:spcAft>
              <a:buSzPts val="1000"/>
              <a:buNone/>
              <a:defRPr/>
            </a:lvl4pPr>
            <a:lvl5pPr lvl="4">
              <a:spcBef>
                <a:spcPts val="400"/>
              </a:spcBef>
              <a:spcAft>
                <a:spcPts val="0"/>
              </a:spcAft>
              <a:buSzPts val="1000"/>
              <a:buNone/>
              <a:defRPr/>
            </a:lvl5pPr>
            <a:lvl6pPr lvl="5">
              <a:spcBef>
                <a:spcPts val="400"/>
              </a:spcBef>
              <a:spcAft>
                <a:spcPts val="0"/>
              </a:spcAft>
              <a:buSzPts val="1000"/>
              <a:buNone/>
              <a:defRPr/>
            </a:lvl6pPr>
            <a:lvl7pPr lvl="6">
              <a:spcBef>
                <a:spcPts val="400"/>
              </a:spcBef>
              <a:spcAft>
                <a:spcPts val="0"/>
              </a:spcAft>
              <a:buSzPts val="1000"/>
              <a:buNone/>
              <a:defRPr/>
            </a:lvl7pPr>
            <a:lvl8pPr lvl="7">
              <a:spcBef>
                <a:spcPts val="400"/>
              </a:spcBef>
              <a:spcAft>
                <a:spcPts val="0"/>
              </a:spcAft>
              <a:buSzPts val="1000"/>
              <a:buNone/>
              <a:defRPr/>
            </a:lvl8pPr>
            <a:lvl9pPr lvl="8">
              <a:spcBef>
                <a:spcPts val="400"/>
              </a:spcBef>
              <a:spcAft>
                <a:spcPts val="400"/>
              </a:spcAft>
              <a:buSzPts val="1000"/>
              <a:buNone/>
              <a:defRPr/>
            </a:lvl9pPr>
          </a:lstStyle>
          <a:p>
            <a:endParaRPr/>
          </a:p>
        </p:txBody>
      </p:sp>
      <p:sp>
        <p:nvSpPr>
          <p:cNvPr id="533" name="Google Shape;533;p76"/>
          <p:cNvSpPr/>
          <p:nvPr/>
        </p:nvSpPr>
        <p:spPr>
          <a:xfrm>
            <a:off x="2495550" y="899300"/>
            <a:ext cx="1993500" cy="34746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4" name="Google Shape;534;p76"/>
          <p:cNvSpPr txBox="1">
            <a:spLocks noGrp="1"/>
          </p:cNvSpPr>
          <p:nvPr>
            <p:ph type="body" idx="4"/>
          </p:nvPr>
        </p:nvSpPr>
        <p:spPr>
          <a:xfrm>
            <a:off x="2666662" y="2728700"/>
            <a:ext cx="1638600" cy="1352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4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35" name="Google Shape;535;p76"/>
          <p:cNvSpPr>
            <a:spLocks noGrp="1"/>
          </p:cNvSpPr>
          <p:nvPr>
            <p:ph type="pic" idx="5"/>
          </p:nvPr>
        </p:nvSpPr>
        <p:spPr>
          <a:xfrm>
            <a:off x="2495475" y="899300"/>
            <a:ext cx="1993500" cy="1337400"/>
          </a:xfrm>
          <a:prstGeom prst="rect">
            <a:avLst/>
          </a:prstGeom>
          <a:noFill/>
          <a:ln>
            <a:noFill/>
          </a:ln>
        </p:spPr>
      </p:sp>
      <p:sp>
        <p:nvSpPr>
          <p:cNvPr id="536" name="Google Shape;536;p76"/>
          <p:cNvSpPr txBox="1">
            <a:spLocks noGrp="1"/>
          </p:cNvSpPr>
          <p:nvPr>
            <p:ph type="subTitle" idx="6"/>
          </p:nvPr>
        </p:nvSpPr>
        <p:spPr>
          <a:xfrm>
            <a:off x="2670075" y="2409125"/>
            <a:ext cx="1635300" cy="261300"/>
          </a:xfrm>
          <a:prstGeom prst="rect">
            <a:avLst/>
          </a:prstGeom>
        </p:spPr>
        <p:txBody>
          <a:bodyPr spcFirstLastPara="1" wrap="square" lIns="0" tIns="0" rIns="0" bIns="0" anchor="t" anchorCtr="0">
            <a:normAutofit/>
          </a:bodyPr>
          <a:lstStyle>
            <a:lvl1pPr lvl="0">
              <a:spcBef>
                <a:spcPts val="0"/>
              </a:spcBef>
              <a:spcAft>
                <a:spcPts val="0"/>
              </a:spcAft>
              <a:buSzPts val="1800"/>
              <a:buNone/>
              <a:defRPr b="1"/>
            </a:lvl1pPr>
            <a:lvl2pPr lvl="1">
              <a:spcBef>
                <a:spcPts val="800"/>
              </a:spcBef>
              <a:spcAft>
                <a:spcPts val="0"/>
              </a:spcAft>
              <a:buSzPts val="1400"/>
              <a:buNone/>
              <a:defRPr/>
            </a:lvl2pPr>
            <a:lvl3pPr lvl="2">
              <a:spcBef>
                <a:spcPts val="400"/>
              </a:spcBef>
              <a:spcAft>
                <a:spcPts val="0"/>
              </a:spcAft>
              <a:buSzPts val="1200"/>
              <a:buNone/>
              <a:defRPr/>
            </a:lvl3pPr>
            <a:lvl4pPr lvl="3">
              <a:spcBef>
                <a:spcPts val="400"/>
              </a:spcBef>
              <a:spcAft>
                <a:spcPts val="0"/>
              </a:spcAft>
              <a:buSzPts val="1000"/>
              <a:buNone/>
              <a:defRPr/>
            </a:lvl4pPr>
            <a:lvl5pPr lvl="4">
              <a:spcBef>
                <a:spcPts val="400"/>
              </a:spcBef>
              <a:spcAft>
                <a:spcPts val="0"/>
              </a:spcAft>
              <a:buSzPts val="1000"/>
              <a:buNone/>
              <a:defRPr/>
            </a:lvl5pPr>
            <a:lvl6pPr lvl="5">
              <a:spcBef>
                <a:spcPts val="400"/>
              </a:spcBef>
              <a:spcAft>
                <a:spcPts val="0"/>
              </a:spcAft>
              <a:buSzPts val="1000"/>
              <a:buNone/>
              <a:defRPr/>
            </a:lvl6pPr>
            <a:lvl7pPr lvl="6">
              <a:spcBef>
                <a:spcPts val="400"/>
              </a:spcBef>
              <a:spcAft>
                <a:spcPts val="0"/>
              </a:spcAft>
              <a:buSzPts val="1000"/>
              <a:buNone/>
              <a:defRPr/>
            </a:lvl7pPr>
            <a:lvl8pPr lvl="7">
              <a:spcBef>
                <a:spcPts val="400"/>
              </a:spcBef>
              <a:spcAft>
                <a:spcPts val="0"/>
              </a:spcAft>
              <a:buSzPts val="1000"/>
              <a:buNone/>
              <a:defRPr/>
            </a:lvl8pPr>
            <a:lvl9pPr lvl="8">
              <a:spcBef>
                <a:spcPts val="400"/>
              </a:spcBef>
              <a:spcAft>
                <a:spcPts val="400"/>
              </a:spcAft>
              <a:buSzPts val="1000"/>
              <a:buNone/>
              <a:defRPr/>
            </a:lvl9pPr>
          </a:lstStyle>
          <a:p>
            <a:endParaRPr/>
          </a:p>
        </p:txBody>
      </p:sp>
      <p:sp>
        <p:nvSpPr>
          <p:cNvPr id="537" name="Google Shape;537;p76"/>
          <p:cNvSpPr/>
          <p:nvPr/>
        </p:nvSpPr>
        <p:spPr>
          <a:xfrm>
            <a:off x="4636775" y="899300"/>
            <a:ext cx="1993500" cy="34746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38" name="Google Shape;538;p76"/>
          <p:cNvSpPr txBox="1">
            <a:spLocks noGrp="1"/>
          </p:cNvSpPr>
          <p:nvPr>
            <p:ph type="body" idx="7"/>
          </p:nvPr>
        </p:nvSpPr>
        <p:spPr>
          <a:xfrm>
            <a:off x="4807887" y="2728700"/>
            <a:ext cx="1638600" cy="1352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4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39" name="Google Shape;539;p76"/>
          <p:cNvSpPr>
            <a:spLocks noGrp="1"/>
          </p:cNvSpPr>
          <p:nvPr>
            <p:ph type="pic" idx="8"/>
          </p:nvPr>
        </p:nvSpPr>
        <p:spPr>
          <a:xfrm>
            <a:off x="4646525" y="899300"/>
            <a:ext cx="1993500" cy="1337400"/>
          </a:xfrm>
          <a:prstGeom prst="rect">
            <a:avLst/>
          </a:prstGeom>
          <a:noFill/>
          <a:ln>
            <a:noFill/>
          </a:ln>
        </p:spPr>
      </p:sp>
      <p:sp>
        <p:nvSpPr>
          <p:cNvPr id="540" name="Google Shape;540;p76"/>
          <p:cNvSpPr txBox="1">
            <a:spLocks noGrp="1"/>
          </p:cNvSpPr>
          <p:nvPr>
            <p:ph type="subTitle" idx="9"/>
          </p:nvPr>
        </p:nvSpPr>
        <p:spPr>
          <a:xfrm>
            <a:off x="4811300" y="2409125"/>
            <a:ext cx="1635300" cy="261300"/>
          </a:xfrm>
          <a:prstGeom prst="rect">
            <a:avLst/>
          </a:prstGeom>
        </p:spPr>
        <p:txBody>
          <a:bodyPr spcFirstLastPara="1" wrap="square" lIns="0" tIns="0" rIns="0" bIns="0" anchor="t" anchorCtr="0">
            <a:normAutofit/>
          </a:bodyPr>
          <a:lstStyle>
            <a:lvl1pPr lvl="0">
              <a:spcBef>
                <a:spcPts val="0"/>
              </a:spcBef>
              <a:spcAft>
                <a:spcPts val="0"/>
              </a:spcAft>
              <a:buSzPts val="1800"/>
              <a:buNone/>
              <a:defRPr b="1"/>
            </a:lvl1pPr>
            <a:lvl2pPr lvl="1">
              <a:spcBef>
                <a:spcPts val="800"/>
              </a:spcBef>
              <a:spcAft>
                <a:spcPts val="0"/>
              </a:spcAft>
              <a:buSzPts val="1400"/>
              <a:buNone/>
              <a:defRPr/>
            </a:lvl2pPr>
            <a:lvl3pPr lvl="2">
              <a:spcBef>
                <a:spcPts val="400"/>
              </a:spcBef>
              <a:spcAft>
                <a:spcPts val="0"/>
              </a:spcAft>
              <a:buSzPts val="1200"/>
              <a:buNone/>
              <a:defRPr/>
            </a:lvl3pPr>
            <a:lvl4pPr lvl="3">
              <a:spcBef>
                <a:spcPts val="400"/>
              </a:spcBef>
              <a:spcAft>
                <a:spcPts val="0"/>
              </a:spcAft>
              <a:buSzPts val="1000"/>
              <a:buNone/>
              <a:defRPr/>
            </a:lvl4pPr>
            <a:lvl5pPr lvl="4">
              <a:spcBef>
                <a:spcPts val="400"/>
              </a:spcBef>
              <a:spcAft>
                <a:spcPts val="0"/>
              </a:spcAft>
              <a:buSzPts val="1000"/>
              <a:buNone/>
              <a:defRPr/>
            </a:lvl5pPr>
            <a:lvl6pPr lvl="5">
              <a:spcBef>
                <a:spcPts val="400"/>
              </a:spcBef>
              <a:spcAft>
                <a:spcPts val="0"/>
              </a:spcAft>
              <a:buSzPts val="1000"/>
              <a:buNone/>
              <a:defRPr/>
            </a:lvl6pPr>
            <a:lvl7pPr lvl="6">
              <a:spcBef>
                <a:spcPts val="400"/>
              </a:spcBef>
              <a:spcAft>
                <a:spcPts val="0"/>
              </a:spcAft>
              <a:buSzPts val="1000"/>
              <a:buNone/>
              <a:defRPr/>
            </a:lvl7pPr>
            <a:lvl8pPr lvl="7">
              <a:spcBef>
                <a:spcPts val="400"/>
              </a:spcBef>
              <a:spcAft>
                <a:spcPts val="0"/>
              </a:spcAft>
              <a:buSzPts val="1000"/>
              <a:buNone/>
              <a:defRPr/>
            </a:lvl8pPr>
            <a:lvl9pPr lvl="8">
              <a:spcBef>
                <a:spcPts val="400"/>
              </a:spcBef>
              <a:spcAft>
                <a:spcPts val="400"/>
              </a:spcAft>
              <a:buSzPts val="1000"/>
              <a:buNone/>
              <a:defRPr/>
            </a:lvl9pPr>
          </a:lstStyle>
          <a:p>
            <a:endParaRPr/>
          </a:p>
        </p:txBody>
      </p:sp>
      <p:sp>
        <p:nvSpPr>
          <p:cNvPr id="541" name="Google Shape;541;p76"/>
          <p:cNvSpPr/>
          <p:nvPr/>
        </p:nvSpPr>
        <p:spPr>
          <a:xfrm>
            <a:off x="6797575" y="899300"/>
            <a:ext cx="1993500" cy="34746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2" name="Google Shape;542;p76"/>
          <p:cNvSpPr txBox="1">
            <a:spLocks noGrp="1"/>
          </p:cNvSpPr>
          <p:nvPr>
            <p:ph type="body" idx="13"/>
          </p:nvPr>
        </p:nvSpPr>
        <p:spPr>
          <a:xfrm>
            <a:off x="6968687" y="2728700"/>
            <a:ext cx="1638600" cy="1352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4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43" name="Google Shape;543;p76"/>
          <p:cNvSpPr>
            <a:spLocks noGrp="1"/>
          </p:cNvSpPr>
          <p:nvPr>
            <p:ph type="pic" idx="14"/>
          </p:nvPr>
        </p:nvSpPr>
        <p:spPr>
          <a:xfrm>
            <a:off x="6797575" y="899300"/>
            <a:ext cx="1993500" cy="1337400"/>
          </a:xfrm>
          <a:prstGeom prst="rect">
            <a:avLst/>
          </a:prstGeom>
          <a:noFill/>
          <a:ln>
            <a:noFill/>
          </a:ln>
        </p:spPr>
      </p:sp>
      <p:sp>
        <p:nvSpPr>
          <p:cNvPr id="544" name="Google Shape;544;p76"/>
          <p:cNvSpPr txBox="1">
            <a:spLocks noGrp="1"/>
          </p:cNvSpPr>
          <p:nvPr>
            <p:ph type="subTitle" idx="15"/>
          </p:nvPr>
        </p:nvSpPr>
        <p:spPr>
          <a:xfrm>
            <a:off x="6972100" y="2409125"/>
            <a:ext cx="1635300" cy="261300"/>
          </a:xfrm>
          <a:prstGeom prst="rect">
            <a:avLst/>
          </a:prstGeom>
        </p:spPr>
        <p:txBody>
          <a:bodyPr spcFirstLastPara="1" wrap="square" lIns="0" tIns="0" rIns="0" bIns="0" anchor="t" anchorCtr="0">
            <a:normAutofit/>
          </a:bodyPr>
          <a:lstStyle>
            <a:lvl1pPr lvl="0">
              <a:spcBef>
                <a:spcPts val="0"/>
              </a:spcBef>
              <a:spcAft>
                <a:spcPts val="0"/>
              </a:spcAft>
              <a:buSzPts val="1800"/>
              <a:buNone/>
              <a:defRPr b="1"/>
            </a:lvl1pPr>
            <a:lvl2pPr lvl="1">
              <a:spcBef>
                <a:spcPts val="800"/>
              </a:spcBef>
              <a:spcAft>
                <a:spcPts val="0"/>
              </a:spcAft>
              <a:buSzPts val="1400"/>
              <a:buNone/>
              <a:defRPr/>
            </a:lvl2pPr>
            <a:lvl3pPr lvl="2">
              <a:spcBef>
                <a:spcPts val="400"/>
              </a:spcBef>
              <a:spcAft>
                <a:spcPts val="0"/>
              </a:spcAft>
              <a:buSzPts val="1200"/>
              <a:buNone/>
              <a:defRPr/>
            </a:lvl3pPr>
            <a:lvl4pPr lvl="3">
              <a:spcBef>
                <a:spcPts val="400"/>
              </a:spcBef>
              <a:spcAft>
                <a:spcPts val="0"/>
              </a:spcAft>
              <a:buSzPts val="1000"/>
              <a:buNone/>
              <a:defRPr/>
            </a:lvl4pPr>
            <a:lvl5pPr lvl="4">
              <a:spcBef>
                <a:spcPts val="400"/>
              </a:spcBef>
              <a:spcAft>
                <a:spcPts val="0"/>
              </a:spcAft>
              <a:buSzPts val="1000"/>
              <a:buNone/>
              <a:defRPr/>
            </a:lvl5pPr>
            <a:lvl6pPr lvl="5">
              <a:spcBef>
                <a:spcPts val="400"/>
              </a:spcBef>
              <a:spcAft>
                <a:spcPts val="0"/>
              </a:spcAft>
              <a:buSzPts val="1000"/>
              <a:buNone/>
              <a:defRPr/>
            </a:lvl6pPr>
            <a:lvl7pPr lvl="6">
              <a:spcBef>
                <a:spcPts val="400"/>
              </a:spcBef>
              <a:spcAft>
                <a:spcPts val="0"/>
              </a:spcAft>
              <a:buSzPts val="1000"/>
              <a:buNone/>
              <a:defRPr/>
            </a:lvl7pPr>
            <a:lvl8pPr lvl="7">
              <a:spcBef>
                <a:spcPts val="400"/>
              </a:spcBef>
              <a:spcAft>
                <a:spcPts val="0"/>
              </a:spcAft>
              <a:buSzPts val="1000"/>
              <a:buNone/>
              <a:defRPr/>
            </a:lvl8pPr>
            <a:lvl9pPr lvl="8">
              <a:spcBef>
                <a:spcPts val="400"/>
              </a:spcBef>
              <a:spcAft>
                <a:spcPts val="400"/>
              </a:spcAft>
              <a:buSzPts val="1000"/>
              <a:buNone/>
              <a:defRPr/>
            </a:lvl9pPr>
          </a:lstStyle>
          <a:p>
            <a:endParaRPr/>
          </a:p>
        </p:txBody>
      </p:sp>
      <p:sp>
        <p:nvSpPr>
          <p:cNvPr id="545" name="Google Shape;545;p76"/>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46" name="Google Shape;546;p76"/>
          <p:cNvSpPr txBox="1">
            <a:spLocks noGrp="1"/>
          </p:cNvSpPr>
          <p:nvPr>
            <p:ph type="title"/>
          </p:nvPr>
        </p:nvSpPr>
        <p:spPr>
          <a:xfrm>
            <a:off x="338325" y="320050"/>
            <a:ext cx="8467500" cy="468600"/>
          </a:xfrm>
          <a:prstGeom prst="rect">
            <a:avLst/>
          </a:prstGeom>
        </p:spPr>
        <p:txBody>
          <a:bodyPr spcFirstLastPara="1" wrap="square" lIns="0" tIns="0" rIns="0" bIns="0" anchor="t" anchorCtr="0">
            <a:normAutofit/>
          </a:bodyPr>
          <a:lstStyle>
            <a:lvl1pPr lvl="0">
              <a:lnSpc>
                <a:spcPct val="85000"/>
              </a:lnSpc>
              <a:spcBef>
                <a:spcPts val="0"/>
              </a:spcBef>
              <a:spcAft>
                <a:spcPts val="0"/>
              </a:spcAft>
              <a:buClr>
                <a:schemeClr val="dk1"/>
              </a:buClr>
              <a:buSzPts val="3000"/>
              <a:buNone/>
              <a:defRPr sz="3000" b="1">
                <a:solidFill>
                  <a:schemeClr val="dk1"/>
                </a:solidFill>
                <a:highlight>
                  <a:schemeClr val="accent1"/>
                </a:highlight>
              </a:defRPr>
            </a:lvl1pPr>
            <a:lvl2pPr lvl="1">
              <a:lnSpc>
                <a:spcPct val="85000"/>
              </a:lnSpc>
              <a:spcBef>
                <a:spcPts val="0"/>
              </a:spcBef>
              <a:spcAft>
                <a:spcPts val="0"/>
              </a:spcAft>
              <a:buClr>
                <a:schemeClr val="dk1"/>
              </a:buClr>
              <a:buSzPts val="2796"/>
              <a:buNone/>
              <a:defRPr sz="2796">
                <a:solidFill>
                  <a:schemeClr val="dk1"/>
                </a:solidFill>
                <a:highlight>
                  <a:schemeClr val="accent1"/>
                </a:highlight>
              </a:defRPr>
            </a:lvl2pPr>
            <a:lvl3pPr lvl="2">
              <a:lnSpc>
                <a:spcPct val="85000"/>
              </a:lnSpc>
              <a:spcBef>
                <a:spcPts val="0"/>
              </a:spcBef>
              <a:spcAft>
                <a:spcPts val="0"/>
              </a:spcAft>
              <a:buClr>
                <a:schemeClr val="dk1"/>
              </a:buClr>
              <a:buSzPts val="2796"/>
              <a:buNone/>
              <a:defRPr sz="2796">
                <a:solidFill>
                  <a:schemeClr val="dk1"/>
                </a:solidFill>
                <a:highlight>
                  <a:schemeClr val="accent1"/>
                </a:highlight>
              </a:defRPr>
            </a:lvl3pPr>
            <a:lvl4pPr lvl="3">
              <a:lnSpc>
                <a:spcPct val="85000"/>
              </a:lnSpc>
              <a:spcBef>
                <a:spcPts val="0"/>
              </a:spcBef>
              <a:spcAft>
                <a:spcPts val="0"/>
              </a:spcAft>
              <a:buClr>
                <a:schemeClr val="dk1"/>
              </a:buClr>
              <a:buSzPts val="2796"/>
              <a:buNone/>
              <a:defRPr sz="2796">
                <a:solidFill>
                  <a:schemeClr val="dk1"/>
                </a:solidFill>
                <a:highlight>
                  <a:schemeClr val="accent1"/>
                </a:highlight>
              </a:defRPr>
            </a:lvl4pPr>
            <a:lvl5pPr lvl="4">
              <a:lnSpc>
                <a:spcPct val="85000"/>
              </a:lnSpc>
              <a:spcBef>
                <a:spcPts val="0"/>
              </a:spcBef>
              <a:spcAft>
                <a:spcPts val="0"/>
              </a:spcAft>
              <a:buClr>
                <a:schemeClr val="dk1"/>
              </a:buClr>
              <a:buSzPts val="2796"/>
              <a:buNone/>
              <a:defRPr sz="2796">
                <a:solidFill>
                  <a:schemeClr val="dk1"/>
                </a:solidFill>
                <a:highlight>
                  <a:schemeClr val="accent1"/>
                </a:highlight>
              </a:defRPr>
            </a:lvl5pPr>
            <a:lvl6pPr lvl="5">
              <a:lnSpc>
                <a:spcPct val="85000"/>
              </a:lnSpc>
              <a:spcBef>
                <a:spcPts val="0"/>
              </a:spcBef>
              <a:spcAft>
                <a:spcPts val="0"/>
              </a:spcAft>
              <a:buClr>
                <a:schemeClr val="dk1"/>
              </a:buClr>
              <a:buSzPts val="2796"/>
              <a:buNone/>
              <a:defRPr sz="2796">
                <a:solidFill>
                  <a:schemeClr val="dk1"/>
                </a:solidFill>
                <a:highlight>
                  <a:schemeClr val="accent1"/>
                </a:highlight>
              </a:defRPr>
            </a:lvl6pPr>
            <a:lvl7pPr lvl="6">
              <a:lnSpc>
                <a:spcPct val="85000"/>
              </a:lnSpc>
              <a:spcBef>
                <a:spcPts val="0"/>
              </a:spcBef>
              <a:spcAft>
                <a:spcPts val="0"/>
              </a:spcAft>
              <a:buClr>
                <a:schemeClr val="dk1"/>
              </a:buClr>
              <a:buSzPts val="2796"/>
              <a:buNone/>
              <a:defRPr sz="2796">
                <a:solidFill>
                  <a:schemeClr val="dk1"/>
                </a:solidFill>
                <a:highlight>
                  <a:schemeClr val="accent1"/>
                </a:highlight>
              </a:defRPr>
            </a:lvl7pPr>
            <a:lvl8pPr lvl="7">
              <a:lnSpc>
                <a:spcPct val="85000"/>
              </a:lnSpc>
              <a:spcBef>
                <a:spcPts val="0"/>
              </a:spcBef>
              <a:spcAft>
                <a:spcPts val="0"/>
              </a:spcAft>
              <a:buClr>
                <a:schemeClr val="dk1"/>
              </a:buClr>
              <a:buSzPts val="2796"/>
              <a:buNone/>
              <a:defRPr sz="2796">
                <a:solidFill>
                  <a:schemeClr val="dk1"/>
                </a:solidFill>
                <a:highlight>
                  <a:schemeClr val="accent1"/>
                </a:highlight>
              </a:defRPr>
            </a:lvl8pPr>
            <a:lvl9pPr lvl="8">
              <a:lnSpc>
                <a:spcPct val="85000"/>
              </a:lnSpc>
              <a:spcBef>
                <a:spcPts val="0"/>
              </a:spcBef>
              <a:spcAft>
                <a:spcPts val="0"/>
              </a:spcAft>
              <a:buClr>
                <a:schemeClr val="dk1"/>
              </a:buClr>
              <a:buSzPts val="2796"/>
              <a:buNone/>
              <a:defRPr sz="2796">
                <a:solidFill>
                  <a:schemeClr val="dk1"/>
                </a:solidFill>
                <a:highlight>
                  <a:schemeClr val="accent1"/>
                </a:highlight>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6.6 Text w image - photo grid">
  <p:cSld name="CUSTOM_25_1_1_2_1_1_1">
    <p:spTree>
      <p:nvGrpSpPr>
        <p:cNvPr id="1" name="Shape 547"/>
        <p:cNvGrpSpPr/>
        <p:nvPr/>
      </p:nvGrpSpPr>
      <p:grpSpPr>
        <a:xfrm>
          <a:off x="0" y="0"/>
          <a:ext cx="0" cy="0"/>
          <a:chOff x="0" y="0"/>
          <a:chExt cx="0" cy="0"/>
        </a:xfrm>
      </p:grpSpPr>
      <p:sp>
        <p:nvSpPr>
          <p:cNvPr id="548" name="Google Shape;548;p77"/>
          <p:cNvSpPr txBox="1">
            <a:spLocks noGrp="1"/>
          </p:cNvSpPr>
          <p:nvPr>
            <p:ph type="title"/>
          </p:nvPr>
        </p:nvSpPr>
        <p:spPr>
          <a:xfrm>
            <a:off x="338325" y="320050"/>
            <a:ext cx="5019900" cy="572100"/>
          </a:xfrm>
          <a:prstGeom prst="rect">
            <a:avLst/>
          </a:prstGeom>
        </p:spPr>
        <p:txBody>
          <a:bodyPr spcFirstLastPara="1" wrap="square" lIns="0" tIns="0" rIns="0" bIns="0" anchor="t" anchorCtr="0">
            <a:normAutofit/>
          </a:bodyPr>
          <a:lstStyle>
            <a:lvl1pPr lvl="0">
              <a:spcBef>
                <a:spcPts val="0"/>
              </a:spcBef>
              <a:spcAft>
                <a:spcPts val="0"/>
              </a:spcAft>
              <a:buSzPts val="3000"/>
              <a:buNone/>
              <a:defRPr>
                <a:highlight>
                  <a:schemeClr val="accent1"/>
                </a:highlight>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549" name="Google Shape;549;p77"/>
          <p:cNvSpPr txBox="1">
            <a:spLocks noGrp="1"/>
          </p:cNvSpPr>
          <p:nvPr>
            <p:ph type="body" idx="1"/>
          </p:nvPr>
        </p:nvSpPr>
        <p:spPr>
          <a:xfrm>
            <a:off x="338325" y="1095900"/>
            <a:ext cx="5059200" cy="32778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4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sp>
        <p:nvSpPr>
          <p:cNvPr id="550" name="Google Shape;550;p77"/>
          <p:cNvSpPr>
            <a:spLocks noGrp="1"/>
          </p:cNvSpPr>
          <p:nvPr>
            <p:ph type="pic" idx="2"/>
          </p:nvPr>
        </p:nvSpPr>
        <p:spPr>
          <a:xfrm>
            <a:off x="7389923" y="-18975"/>
            <a:ext cx="1782600" cy="1720800"/>
          </a:xfrm>
          <a:prstGeom prst="rect">
            <a:avLst/>
          </a:prstGeom>
          <a:noFill/>
          <a:ln w="9525" cap="flat" cmpd="sng">
            <a:solidFill>
              <a:schemeClr val="lt1"/>
            </a:solidFill>
            <a:prstDash val="solid"/>
            <a:round/>
            <a:headEnd type="none" w="sm" len="sm"/>
            <a:tailEnd type="none" w="sm" len="sm"/>
          </a:ln>
        </p:spPr>
      </p:sp>
      <p:sp>
        <p:nvSpPr>
          <p:cNvPr id="551" name="Google Shape;551;p77"/>
          <p:cNvSpPr>
            <a:spLocks noGrp="1"/>
          </p:cNvSpPr>
          <p:nvPr>
            <p:ph type="pic" idx="3"/>
          </p:nvPr>
        </p:nvSpPr>
        <p:spPr>
          <a:xfrm>
            <a:off x="5607371" y="-18975"/>
            <a:ext cx="1782600" cy="1720800"/>
          </a:xfrm>
          <a:prstGeom prst="rect">
            <a:avLst/>
          </a:prstGeom>
          <a:noFill/>
          <a:ln w="9525" cap="flat" cmpd="sng">
            <a:solidFill>
              <a:schemeClr val="lt1"/>
            </a:solidFill>
            <a:prstDash val="solid"/>
            <a:round/>
            <a:headEnd type="none" w="sm" len="sm"/>
            <a:tailEnd type="none" w="sm" len="sm"/>
          </a:ln>
        </p:spPr>
      </p:sp>
      <p:sp>
        <p:nvSpPr>
          <p:cNvPr id="552" name="Google Shape;552;p77"/>
          <p:cNvSpPr>
            <a:spLocks noGrp="1"/>
          </p:cNvSpPr>
          <p:nvPr>
            <p:ph type="pic" idx="4"/>
          </p:nvPr>
        </p:nvSpPr>
        <p:spPr>
          <a:xfrm>
            <a:off x="7389923" y="1701850"/>
            <a:ext cx="1782600" cy="1720800"/>
          </a:xfrm>
          <a:prstGeom prst="rect">
            <a:avLst/>
          </a:prstGeom>
          <a:noFill/>
          <a:ln w="9525" cap="flat" cmpd="sng">
            <a:solidFill>
              <a:schemeClr val="lt1"/>
            </a:solidFill>
            <a:prstDash val="solid"/>
            <a:round/>
            <a:headEnd type="none" w="sm" len="sm"/>
            <a:tailEnd type="none" w="sm" len="sm"/>
          </a:ln>
        </p:spPr>
      </p:sp>
      <p:sp>
        <p:nvSpPr>
          <p:cNvPr id="553" name="Google Shape;553;p77"/>
          <p:cNvSpPr>
            <a:spLocks noGrp="1"/>
          </p:cNvSpPr>
          <p:nvPr>
            <p:ph type="pic" idx="5"/>
          </p:nvPr>
        </p:nvSpPr>
        <p:spPr>
          <a:xfrm>
            <a:off x="5607371" y="1701850"/>
            <a:ext cx="1782600" cy="1720800"/>
          </a:xfrm>
          <a:prstGeom prst="rect">
            <a:avLst/>
          </a:prstGeom>
          <a:noFill/>
          <a:ln w="9525" cap="flat" cmpd="sng">
            <a:solidFill>
              <a:schemeClr val="lt1"/>
            </a:solidFill>
            <a:prstDash val="solid"/>
            <a:round/>
            <a:headEnd type="none" w="sm" len="sm"/>
            <a:tailEnd type="none" w="sm" len="sm"/>
          </a:ln>
        </p:spPr>
      </p:sp>
      <p:sp>
        <p:nvSpPr>
          <p:cNvPr id="554" name="Google Shape;554;p77"/>
          <p:cNvSpPr>
            <a:spLocks noGrp="1"/>
          </p:cNvSpPr>
          <p:nvPr>
            <p:ph type="pic" idx="6"/>
          </p:nvPr>
        </p:nvSpPr>
        <p:spPr>
          <a:xfrm>
            <a:off x="7389923" y="3422675"/>
            <a:ext cx="1782600" cy="1720800"/>
          </a:xfrm>
          <a:prstGeom prst="rect">
            <a:avLst/>
          </a:prstGeom>
          <a:noFill/>
          <a:ln w="9525" cap="flat" cmpd="sng">
            <a:solidFill>
              <a:schemeClr val="lt1"/>
            </a:solidFill>
            <a:prstDash val="solid"/>
            <a:round/>
            <a:headEnd type="none" w="sm" len="sm"/>
            <a:tailEnd type="none" w="sm" len="sm"/>
          </a:ln>
        </p:spPr>
      </p:sp>
      <p:sp>
        <p:nvSpPr>
          <p:cNvPr id="555" name="Google Shape;555;p77"/>
          <p:cNvSpPr>
            <a:spLocks noGrp="1"/>
          </p:cNvSpPr>
          <p:nvPr>
            <p:ph type="pic" idx="7"/>
          </p:nvPr>
        </p:nvSpPr>
        <p:spPr>
          <a:xfrm>
            <a:off x="5607371" y="3422675"/>
            <a:ext cx="1782600" cy="1720800"/>
          </a:xfrm>
          <a:prstGeom prst="rect">
            <a:avLst/>
          </a:prstGeom>
          <a:noFill/>
          <a:ln w="9525" cap="flat" cmpd="sng">
            <a:solidFill>
              <a:schemeClr val="lt1"/>
            </a:solidFill>
            <a:prstDash val="solid"/>
            <a:round/>
            <a:headEnd type="none" w="sm" len="sm"/>
            <a:tailEnd type="none" w="sm" len="sm"/>
          </a:ln>
        </p:spPr>
      </p:sp>
      <p:sp>
        <p:nvSpPr>
          <p:cNvPr id="556" name="Google Shape;556;p77"/>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6.7 Text w image - photo">
  <p:cSld name="CUSTOM_23_1_1_1_1_1_1_2_1_3_1">
    <p:spTree>
      <p:nvGrpSpPr>
        <p:cNvPr id="1" name="Shape 557"/>
        <p:cNvGrpSpPr/>
        <p:nvPr/>
      </p:nvGrpSpPr>
      <p:grpSpPr>
        <a:xfrm>
          <a:off x="0" y="0"/>
          <a:ext cx="0" cy="0"/>
          <a:chOff x="0" y="0"/>
          <a:chExt cx="0" cy="0"/>
        </a:xfrm>
      </p:grpSpPr>
      <p:sp>
        <p:nvSpPr>
          <p:cNvPr id="558" name="Google Shape;558;p78"/>
          <p:cNvSpPr>
            <a:spLocks noGrp="1"/>
          </p:cNvSpPr>
          <p:nvPr>
            <p:ph type="pic" idx="2"/>
          </p:nvPr>
        </p:nvSpPr>
        <p:spPr>
          <a:xfrm>
            <a:off x="9225" y="-9225"/>
            <a:ext cx="9144000" cy="2429400"/>
          </a:xfrm>
          <a:prstGeom prst="rect">
            <a:avLst/>
          </a:prstGeom>
          <a:noFill/>
          <a:ln>
            <a:noFill/>
          </a:ln>
        </p:spPr>
      </p:sp>
      <p:sp>
        <p:nvSpPr>
          <p:cNvPr id="559" name="Google Shape;559;p78"/>
          <p:cNvSpPr txBox="1">
            <a:spLocks noGrp="1"/>
          </p:cNvSpPr>
          <p:nvPr>
            <p:ph type="title"/>
          </p:nvPr>
        </p:nvSpPr>
        <p:spPr>
          <a:xfrm>
            <a:off x="722550" y="1725450"/>
            <a:ext cx="7671600" cy="860100"/>
          </a:xfrm>
          <a:prstGeom prst="rect">
            <a:avLst/>
          </a:prstGeom>
          <a:solidFill>
            <a:schemeClr val="lt1"/>
          </a:solidFill>
          <a:ln>
            <a:noFill/>
          </a:ln>
        </p:spPr>
        <p:txBody>
          <a:bodyPr spcFirstLastPara="1" wrap="square" lIns="182875" tIns="228600" rIns="228600" bIns="228600" anchor="t" anchorCtr="0">
            <a:normAutofit/>
          </a:bodyPr>
          <a:lstStyle>
            <a:lvl1pPr lvl="0">
              <a:spcBef>
                <a:spcPts val="0"/>
              </a:spcBef>
              <a:spcAft>
                <a:spcPts val="0"/>
              </a:spcAft>
              <a:buSzPts val="3000"/>
              <a:buNone/>
              <a:defRPr/>
            </a:lvl1pPr>
            <a:lvl2pPr lvl="1">
              <a:spcBef>
                <a:spcPts val="0"/>
              </a:spcBef>
              <a:spcAft>
                <a:spcPts val="0"/>
              </a:spcAft>
              <a:buSzPts val="2796"/>
              <a:buNone/>
              <a:defRPr/>
            </a:lvl2pPr>
            <a:lvl3pPr lvl="2">
              <a:spcBef>
                <a:spcPts val="0"/>
              </a:spcBef>
              <a:spcAft>
                <a:spcPts val="0"/>
              </a:spcAft>
              <a:buSzPts val="2796"/>
              <a:buNone/>
              <a:defRPr/>
            </a:lvl3pPr>
            <a:lvl4pPr lvl="3">
              <a:spcBef>
                <a:spcPts val="0"/>
              </a:spcBef>
              <a:spcAft>
                <a:spcPts val="0"/>
              </a:spcAft>
              <a:buSzPts val="2796"/>
              <a:buNone/>
              <a:defRPr/>
            </a:lvl4pPr>
            <a:lvl5pPr lvl="4">
              <a:spcBef>
                <a:spcPts val="0"/>
              </a:spcBef>
              <a:spcAft>
                <a:spcPts val="0"/>
              </a:spcAft>
              <a:buSzPts val="2796"/>
              <a:buNone/>
              <a:defRPr/>
            </a:lvl5pPr>
            <a:lvl6pPr lvl="5">
              <a:spcBef>
                <a:spcPts val="0"/>
              </a:spcBef>
              <a:spcAft>
                <a:spcPts val="0"/>
              </a:spcAft>
              <a:buSzPts val="2796"/>
              <a:buNone/>
              <a:defRPr/>
            </a:lvl6pPr>
            <a:lvl7pPr lvl="6">
              <a:spcBef>
                <a:spcPts val="0"/>
              </a:spcBef>
              <a:spcAft>
                <a:spcPts val="0"/>
              </a:spcAft>
              <a:buSzPts val="2796"/>
              <a:buNone/>
              <a:defRPr/>
            </a:lvl7pPr>
            <a:lvl8pPr lvl="7">
              <a:spcBef>
                <a:spcPts val="0"/>
              </a:spcBef>
              <a:spcAft>
                <a:spcPts val="0"/>
              </a:spcAft>
              <a:buSzPts val="2796"/>
              <a:buNone/>
              <a:defRPr/>
            </a:lvl8pPr>
            <a:lvl9pPr lvl="8">
              <a:spcBef>
                <a:spcPts val="0"/>
              </a:spcBef>
              <a:spcAft>
                <a:spcPts val="0"/>
              </a:spcAft>
              <a:buSzPts val="2796"/>
              <a:buNone/>
              <a:defRPr/>
            </a:lvl9pPr>
          </a:lstStyle>
          <a:p>
            <a:endParaRPr/>
          </a:p>
        </p:txBody>
      </p:sp>
      <p:sp>
        <p:nvSpPr>
          <p:cNvPr id="560" name="Google Shape;560;p78"/>
          <p:cNvSpPr txBox="1">
            <a:spLocks noGrp="1"/>
          </p:cNvSpPr>
          <p:nvPr>
            <p:ph type="body" idx="1"/>
          </p:nvPr>
        </p:nvSpPr>
        <p:spPr>
          <a:xfrm>
            <a:off x="917225" y="2585550"/>
            <a:ext cx="7113900" cy="17883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42900">
              <a:spcBef>
                <a:spcPts val="800"/>
              </a:spcBef>
              <a:spcAft>
                <a:spcPts val="0"/>
              </a:spcAft>
              <a:buSzPts val="1800"/>
              <a:buChar char="○"/>
              <a:defRPr sz="1800"/>
            </a:lvl2pPr>
            <a:lvl3pPr marL="1371600" lvl="2" indent="-342900">
              <a:spcBef>
                <a:spcPts val="400"/>
              </a:spcBef>
              <a:spcAft>
                <a:spcPts val="0"/>
              </a:spcAft>
              <a:buSzPts val="1800"/>
              <a:buChar char="■"/>
              <a:defRPr sz="1800"/>
            </a:lvl3pPr>
            <a:lvl4pPr marL="1828800" lvl="3" indent="-342900">
              <a:spcBef>
                <a:spcPts val="400"/>
              </a:spcBef>
              <a:spcAft>
                <a:spcPts val="0"/>
              </a:spcAft>
              <a:buSzPts val="1800"/>
              <a:buChar char="●"/>
              <a:defRPr sz="1800"/>
            </a:lvl4pPr>
            <a:lvl5pPr marL="2286000" lvl="4" indent="-342900">
              <a:spcBef>
                <a:spcPts val="400"/>
              </a:spcBef>
              <a:spcAft>
                <a:spcPts val="0"/>
              </a:spcAft>
              <a:buSzPts val="1800"/>
              <a:buChar char="○"/>
              <a:defRPr sz="1800"/>
            </a:lvl5pPr>
            <a:lvl6pPr marL="2743200" lvl="5" indent="-342900">
              <a:spcBef>
                <a:spcPts val="400"/>
              </a:spcBef>
              <a:spcAft>
                <a:spcPts val="0"/>
              </a:spcAft>
              <a:buSzPts val="1800"/>
              <a:buChar char="■"/>
              <a:defRPr sz="1800"/>
            </a:lvl6pPr>
            <a:lvl7pPr marL="3200400" lvl="6" indent="-342900">
              <a:spcBef>
                <a:spcPts val="400"/>
              </a:spcBef>
              <a:spcAft>
                <a:spcPts val="0"/>
              </a:spcAft>
              <a:buSzPts val="1800"/>
              <a:buChar char="●"/>
              <a:defRPr sz="1800"/>
            </a:lvl7pPr>
            <a:lvl8pPr marL="3657600" lvl="7" indent="-342900">
              <a:spcBef>
                <a:spcPts val="400"/>
              </a:spcBef>
              <a:spcAft>
                <a:spcPts val="0"/>
              </a:spcAft>
              <a:buSzPts val="1800"/>
              <a:buChar char="○"/>
              <a:defRPr sz="1800"/>
            </a:lvl8pPr>
            <a:lvl9pPr marL="4114800" lvl="8" indent="-342900">
              <a:spcBef>
                <a:spcPts val="400"/>
              </a:spcBef>
              <a:spcAft>
                <a:spcPts val="400"/>
              </a:spcAft>
              <a:buSzPts val="1800"/>
              <a:buChar char="■"/>
              <a:defRPr sz="1800"/>
            </a:lvl9pPr>
          </a:lstStyle>
          <a:p>
            <a:endParaRPr/>
          </a:p>
        </p:txBody>
      </p:sp>
      <p:pic>
        <p:nvPicPr>
          <p:cNvPr id="561" name="Google Shape;561;p78" descr="ASU_Horiz_RGB_Digital_MaroonGold.png"/>
          <p:cNvPicPr preferRelativeResize="0"/>
          <p:nvPr/>
        </p:nvPicPr>
        <p:blipFill rotWithShape="1">
          <a:blip r:embed="rId2">
            <a:alphaModFix/>
          </a:blip>
          <a:srcRect r="57818"/>
          <a:stretch/>
        </p:blipFill>
        <p:spPr>
          <a:xfrm>
            <a:off x="8082298" y="4458538"/>
            <a:ext cx="787450" cy="518125"/>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7 Stats and data options →">
  <p:cSld name="CUSTOM_23_1_1_1_1_2_1_1_1_1_1_1_1_1_1_2_1">
    <p:bg>
      <p:bgPr>
        <a:solidFill>
          <a:schemeClr val="accent5"/>
        </a:solidFill>
        <a:effectLst/>
      </p:bgPr>
    </p:bg>
    <p:spTree>
      <p:nvGrpSpPr>
        <p:cNvPr id="1" name="Shape 562"/>
        <p:cNvGrpSpPr/>
        <p:nvPr/>
      </p:nvGrpSpPr>
      <p:grpSpPr>
        <a:xfrm>
          <a:off x="0" y="0"/>
          <a:ext cx="0" cy="0"/>
          <a:chOff x="0" y="0"/>
          <a:chExt cx="0" cy="0"/>
        </a:xfrm>
      </p:grpSpPr>
      <p:sp>
        <p:nvSpPr>
          <p:cNvPr id="563" name="Google Shape;563;p79"/>
          <p:cNvSpPr txBox="1"/>
          <p:nvPr/>
        </p:nvSpPr>
        <p:spPr>
          <a:xfrm>
            <a:off x="2411725" y="-145"/>
            <a:ext cx="6288300" cy="51435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7200" b="1">
                <a:solidFill>
                  <a:srgbClr val="FFFFFF"/>
                </a:solidFill>
                <a:highlight>
                  <a:schemeClr val="dk1"/>
                </a:highlight>
              </a:rPr>
              <a:t>Stats and data</a:t>
            </a:r>
            <a:endParaRPr sz="7200" b="1">
              <a:solidFill>
                <a:srgbClr val="FFFFFF"/>
              </a:solidFill>
              <a:highlight>
                <a:schemeClr val="dk1"/>
              </a:highlight>
            </a:endParaRPr>
          </a:p>
        </p:txBody>
      </p:sp>
      <p:sp>
        <p:nvSpPr>
          <p:cNvPr id="564" name="Google Shape;564;p79"/>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79"/>
          <p:cNvSpPr/>
          <p:nvPr/>
        </p:nvSpPr>
        <p:spPr>
          <a:xfrm>
            <a:off x="-387975" y="41666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7.1 Stats - 3 stats">
  <p:cSld name="CUSTOM_25_2_2">
    <p:spTree>
      <p:nvGrpSpPr>
        <p:cNvPr id="1" name="Shape 579"/>
        <p:cNvGrpSpPr/>
        <p:nvPr/>
      </p:nvGrpSpPr>
      <p:grpSpPr>
        <a:xfrm>
          <a:off x="0" y="0"/>
          <a:ext cx="0" cy="0"/>
          <a:chOff x="0" y="0"/>
          <a:chExt cx="0" cy="0"/>
        </a:xfrm>
      </p:grpSpPr>
      <p:sp>
        <p:nvSpPr>
          <p:cNvPr id="580" name="Google Shape;580;p81"/>
          <p:cNvSpPr txBox="1">
            <a:spLocks noGrp="1"/>
          </p:cNvSpPr>
          <p:nvPr>
            <p:ph type="body" idx="1"/>
          </p:nvPr>
        </p:nvSpPr>
        <p:spPr>
          <a:xfrm>
            <a:off x="334900" y="2575550"/>
            <a:ext cx="2414100" cy="6681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42900">
              <a:spcBef>
                <a:spcPts val="800"/>
              </a:spcBef>
              <a:spcAft>
                <a:spcPts val="0"/>
              </a:spcAft>
              <a:buSzPts val="1800"/>
              <a:buChar char="○"/>
              <a:defRPr sz="1800"/>
            </a:lvl2pPr>
            <a:lvl3pPr marL="1371600" lvl="2" indent="-342900">
              <a:spcBef>
                <a:spcPts val="400"/>
              </a:spcBef>
              <a:spcAft>
                <a:spcPts val="0"/>
              </a:spcAft>
              <a:buSzPts val="1800"/>
              <a:buChar char="■"/>
              <a:defRPr sz="1800"/>
            </a:lvl3pPr>
            <a:lvl4pPr marL="1828800" lvl="3" indent="-342900">
              <a:spcBef>
                <a:spcPts val="400"/>
              </a:spcBef>
              <a:spcAft>
                <a:spcPts val="0"/>
              </a:spcAft>
              <a:buSzPts val="1800"/>
              <a:buChar char="●"/>
              <a:defRPr sz="1800"/>
            </a:lvl4pPr>
            <a:lvl5pPr marL="2286000" lvl="4" indent="-342900">
              <a:spcBef>
                <a:spcPts val="400"/>
              </a:spcBef>
              <a:spcAft>
                <a:spcPts val="0"/>
              </a:spcAft>
              <a:buSzPts val="1800"/>
              <a:buChar char="○"/>
              <a:defRPr sz="1800"/>
            </a:lvl5pPr>
            <a:lvl6pPr marL="2743200" lvl="5" indent="-342900">
              <a:spcBef>
                <a:spcPts val="400"/>
              </a:spcBef>
              <a:spcAft>
                <a:spcPts val="0"/>
              </a:spcAft>
              <a:buSzPts val="1800"/>
              <a:buChar char="■"/>
              <a:defRPr sz="1800"/>
            </a:lvl6pPr>
            <a:lvl7pPr marL="3200400" lvl="6" indent="-342900">
              <a:spcBef>
                <a:spcPts val="400"/>
              </a:spcBef>
              <a:spcAft>
                <a:spcPts val="0"/>
              </a:spcAft>
              <a:buSzPts val="1800"/>
              <a:buChar char="●"/>
              <a:defRPr sz="1800"/>
            </a:lvl7pPr>
            <a:lvl8pPr marL="3657600" lvl="7" indent="-342900">
              <a:spcBef>
                <a:spcPts val="400"/>
              </a:spcBef>
              <a:spcAft>
                <a:spcPts val="0"/>
              </a:spcAft>
              <a:buSzPts val="1800"/>
              <a:buChar char="○"/>
              <a:defRPr sz="1800"/>
            </a:lvl8pPr>
            <a:lvl9pPr marL="4114800" lvl="8" indent="-342900">
              <a:spcBef>
                <a:spcPts val="400"/>
              </a:spcBef>
              <a:spcAft>
                <a:spcPts val="400"/>
              </a:spcAft>
              <a:buSzPts val="1800"/>
              <a:buChar char="■"/>
              <a:defRPr sz="1800"/>
            </a:lvl9pPr>
          </a:lstStyle>
          <a:p>
            <a:endParaRPr/>
          </a:p>
        </p:txBody>
      </p:sp>
      <p:sp>
        <p:nvSpPr>
          <p:cNvPr id="581" name="Google Shape;581;p81"/>
          <p:cNvSpPr txBox="1">
            <a:spLocks noGrp="1"/>
          </p:cNvSpPr>
          <p:nvPr>
            <p:ph type="body" idx="2"/>
          </p:nvPr>
        </p:nvSpPr>
        <p:spPr>
          <a:xfrm>
            <a:off x="3353200" y="2575550"/>
            <a:ext cx="2414100" cy="6681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42900">
              <a:spcBef>
                <a:spcPts val="800"/>
              </a:spcBef>
              <a:spcAft>
                <a:spcPts val="0"/>
              </a:spcAft>
              <a:buSzPts val="1800"/>
              <a:buChar char="○"/>
              <a:defRPr sz="1800"/>
            </a:lvl2pPr>
            <a:lvl3pPr marL="1371600" lvl="2" indent="-342900">
              <a:spcBef>
                <a:spcPts val="400"/>
              </a:spcBef>
              <a:spcAft>
                <a:spcPts val="0"/>
              </a:spcAft>
              <a:buSzPts val="1800"/>
              <a:buChar char="■"/>
              <a:defRPr sz="1800"/>
            </a:lvl3pPr>
            <a:lvl4pPr marL="1828800" lvl="3" indent="-342900">
              <a:spcBef>
                <a:spcPts val="400"/>
              </a:spcBef>
              <a:spcAft>
                <a:spcPts val="0"/>
              </a:spcAft>
              <a:buSzPts val="1800"/>
              <a:buChar char="●"/>
              <a:defRPr sz="1800"/>
            </a:lvl4pPr>
            <a:lvl5pPr marL="2286000" lvl="4" indent="-342900">
              <a:spcBef>
                <a:spcPts val="400"/>
              </a:spcBef>
              <a:spcAft>
                <a:spcPts val="0"/>
              </a:spcAft>
              <a:buSzPts val="1800"/>
              <a:buChar char="○"/>
              <a:defRPr sz="1800"/>
            </a:lvl5pPr>
            <a:lvl6pPr marL="2743200" lvl="5" indent="-342900">
              <a:spcBef>
                <a:spcPts val="400"/>
              </a:spcBef>
              <a:spcAft>
                <a:spcPts val="0"/>
              </a:spcAft>
              <a:buSzPts val="1800"/>
              <a:buChar char="■"/>
              <a:defRPr sz="1800"/>
            </a:lvl6pPr>
            <a:lvl7pPr marL="3200400" lvl="6" indent="-342900">
              <a:spcBef>
                <a:spcPts val="400"/>
              </a:spcBef>
              <a:spcAft>
                <a:spcPts val="0"/>
              </a:spcAft>
              <a:buSzPts val="1800"/>
              <a:buChar char="●"/>
              <a:defRPr sz="1800"/>
            </a:lvl7pPr>
            <a:lvl8pPr marL="3657600" lvl="7" indent="-342900">
              <a:spcBef>
                <a:spcPts val="400"/>
              </a:spcBef>
              <a:spcAft>
                <a:spcPts val="0"/>
              </a:spcAft>
              <a:buSzPts val="1800"/>
              <a:buChar char="○"/>
              <a:defRPr sz="1800"/>
            </a:lvl8pPr>
            <a:lvl9pPr marL="4114800" lvl="8" indent="-342900">
              <a:spcBef>
                <a:spcPts val="400"/>
              </a:spcBef>
              <a:spcAft>
                <a:spcPts val="400"/>
              </a:spcAft>
              <a:buSzPts val="1800"/>
              <a:buChar char="■"/>
              <a:defRPr sz="1800"/>
            </a:lvl9pPr>
          </a:lstStyle>
          <a:p>
            <a:endParaRPr/>
          </a:p>
        </p:txBody>
      </p:sp>
      <p:sp>
        <p:nvSpPr>
          <p:cNvPr id="582" name="Google Shape;582;p81"/>
          <p:cNvSpPr txBox="1">
            <a:spLocks noGrp="1"/>
          </p:cNvSpPr>
          <p:nvPr>
            <p:ph type="body" idx="3"/>
          </p:nvPr>
        </p:nvSpPr>
        <p:spPr>
          <a:xfrm>
            <a:off x="6390550" y="2575550"/>
            <a:ext cx="2414100" cy="6681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42900">
              <a:spcBef>
                <a:spcPts val="800"/>
              </a:spcBef>
              <a:spcAft>
                <a:spcPts val="0"/>
              </a:spcAft>
              <a:buSzPts val="1800"/>
              <a:buChar char="○"/>
              <a:defRPr sz="1800"/>
            </a:lvl2pPr>
            <a:lvl3pPr marL="1371600" lvl="2" indent="-342900">
              <a:spcBef>
                <a:spcPts val="400"/>
              </a:spcBef>
              <a:spcAft>
                <a:spcPts val="0"/>
              </a:spcAft>
              <a:buSzPts val="1800"/>
              <a:buChar char="■"/>
              <a:defRPr sz="1800"/>
            </a:lvl3pPr>
            <a:lvl4pPr marL="1828800" lvl="3" indent="-342900">
              <a:spcBef>
                <a:spcPts val="400"/>
              </a:spcBef>
              <a:spcAft>
                <a:spcPts val="0"/>
              </a:spcAft>
              <a:buSzPts val="1800"/>
              <a:buChar char="●"/>
              <a:defRPr sz="1800"/>
            </a:lvl4pPr>
            <a:lvl5pPr marL="2286000" lvl="4" indent="-342900">
              <a:spcBef>
                <a:spcPts val="400"/>
              </a:spcBef>
              <a:spcAft>
                <a:spcPts val="0"/>
              </a:spcAft>
              <a:buSzPts val="1800"/>
              <a:buChar char="○"/>
              <a:defRPr sz="1800"/>
            </a:lvl5pPr>
            <a:lvl6pPr marL="2743200" lvl="5" indent="-342900">
              <a:spcBef>
                <a:spcPts val="400"/>
              </a:spcBef>
              <a:spcAft>
                <a:spcPts val="0"/>
              </a:spcAft>
              <a:buSzPts val="1800"/>
              <a:buChar char="■"/>
              <a:defRPr sz="1800"/>
            </a:lvl6pPr>
            <a:lvl7pPr marL="3200400" lvl="6" indent="-342900">
              <a:spcBef>
                <a:spcPts val="400"/>
              </a:spcBef>
              <a:spcAft>
                <a:spcPts val="0"/>
              </a:spcAft>
              <a:buSzPts val="1800"/>
              <a:buChar char="●"/>
              <a:defRPr sz="1800"/>
            </a:lvl7pPr>
            <a:lvl8pPr marL="3657600" lvl="7" indent="-342900">
              <a:spcBef>
                <a:spcPts val="400"/>
              </a:spcBef>
              <a:spcAft>
                <a:spcPts val="0"/>
              </a:spcAft>
              <a:buSzPts val="1800"/>
              <a:buChar char="○"/>
              <a:defRPr sz="1800"/>
            </a:lvl8pPr>
            <a:lvl9pPr marL="4114800" lvl="8" indent="-342900">
              <a:spcBef>
                <a:spcPts val="400"/>
              </a:spcBef>
              <a:spcAft>
                <a:spcPts val="400"/>
              </a:spcAft>
              <a:buSzPts val="1800"/>
              <a:buChar char="■"/>
              <a:defRPr sz="1800"/>
            </a:lvl9pPr>
          </a:lstStyle>
          <a:p>
            <a:endParaRPr/>
          </a:p>
        </p:txBody>
      </p:sp>
      <p:sp>
        <p:nvSpPr>
          <p:cNvPr id="583" name="Google Shape;583;p81"/>
          <p:cNvSpPr txBox="1">
            <a:spLocks noGrp="1"/>
          </p:cNvSpPr>
          <p:nvPr>
            <p:ph type="title"/>
          </p:nvPr>
        </p:nvSpPr>
        <p:spPr>
          <a:xfrm>
            <a:off x="351100" y="1095900"/>
            <a:ext cx="2414100" cy="1489500"/>
          </a:xfrm>
          <a:prstGeom prst="rect">
            <a:avLst/>
          </a:prstGeom>
        </p:spPr>
        <p:txBody>
          <a:bodyPr spcFirstLastPara="1" wrap="square" lIns="0" tIns="0" rIns="0" bIns="0" anchor="b" anchorCtr="0">
            <a:normAutofit/>
          </a:bodyPr>
          <a:lstStyle>
            <a:lvl1pPr lvl="0">
              <a:spcBef>
                <a:spcPts val="0"/>
              </a:spcBef>
              <a:spcAft>
                <a:spcPts val="0"/>
              </a:spcAft>
              <a:buClr>
                <a:schemeClr val="accent2"/>
              </a:buClr>
              <a:buSzPts val="4800"/>
              <a:buNone/>
              <a:defRPr sz="4800">
                <a:solidFill>
                  <a:schemeClr val="accent2"/>
                </a:solidFill>
              </a:defRPr>
            </a:lvl1pPr>
            <a:lvl2pPr lvl="1">
              <a:spcBef>
                <a:spcPts val="0"/>
              </a:spcBef>
              <a:spcAft>
                <a:spcPts val="0"/>
              </a:spcAft>
              <a:buClr>
                <a:schemeClr val="accent2"/>
              </a:buClr>
              <a:buSzPts val="4800"/>
              <a:buNone/>
              <a:defRPr sz="4800">
                <a:solidFill>
                  <a:schemeClr val="accent2"/>
                </a:solidFill>
              </a:defRPr>
            </a:lvl2pPr>
            <a:lvl3pPr lvl="2">
              <a:spcBef>
                <a:spcPts val="0"/>
              </a:spcBef>
              <a:spcAft>
                <a:spcPts val="0"/>
              </a:spcAft>
              <a:buClr>
                <a:schemeClr val="accent2"/>
              </a:buClr>
              <a:buSzPts val="4800"/>
              <a:buNone/>
              <a:defRPr sz="4800">
                <a:solidFill>
                  <a:schemeClr val="accent2"/>
                </a:solidFill>
              </a:defRPr>
            </a:lvl3pPr>
            <a:lvl4pPr lvl="3">
              <a:spcBef>
                <a:spcPts val="0"/>
              </a:spcBef>
              <a:spcAft>
                <a:spcPts val="0"/>
              </a:spcAft>
              <a:buClr>
                <a:schemeClr val="accent2"/>
              </a:buClr>
              <a:buSzPts val="4800"/>
              <a:buNone/>
              <a:defRPr sz="4800">
                <a:solidFill>
                  <a:schemeClr val="accent2"/>
                </a:solidFill>
              </a:defRPr>
            </a:lvl4pPr>
            <a:lvl5pPr lvl="4">
              <a:spcBef>
                <a:spcPts val="0"/>
              </a:spcBef>
              <a:spcAft>
                <a:spcPts val="0"/>
              </a:spcAft>
              <a:buClr>
                <a:schemeClr val="accent2"/>
              </a:buClr>
              <a:buSzPts val="4800"/>
              <a:buNone/>
              <a:defRPr sz="4800">
                <a:solidFill>
                  <a:schemeClr val="accent2"/>
                </a:solidFill>
              </a:defRPr>
            </a:lvl5pPr>
            <a:lvl6pPr lvl="5">
              <a:spcBef>
                <a:spcPts val="0"/>
              </a:spcBef>
              <a:spcAft>
                <a:spcPts val="0"/>
              </a:spcAft>
              <a:buClr>
                <a:schemeClr val="accent2"/>
              </a:buClr>
              <a:buSzPts val="4800"/>
              <a:buNone/>
              <a:defRPr sz="4800">
                <a:solidFill>
                  <a:schemeClr val="accent2"/>
                </a:solidFill>
              </a:defRPr>
            </a:lvl6pPr>
            <a:lvl7pPr lvl="6">
              <a:spcBef>
                <a:spcPts val="0"/>
              </a:spcBef>
              <a:spcAft>
                <a:spcPts val="0"/>
              </a:spcAft>
              <a:buClr>
                <a:schemeClr val="accent2"/>
              </a:buClr>
              <a:buSzPts val="4800"/>
              <a:buNone/>
              <a:defRPr sz="4800">
                <a:solidFill>
                  <a:schemeClr val="accent2"/>
                </a:solidFill>
              </a:defRPr>
            </a:lvl7pPr>
            <a:lvl8pPr lvl="7">
              <a:spcBef>
                <a:spcPts val="0"/>
              </a:spcBef>
              <a:spcAft>
                <a:spcPts val="0"/>
              </a:spcAft>
              <a:buClr>
                <a:schemeClr val="accent2"/>
              </a:buClr>
              <a:buSzPts val="4800"/>
              <a:buNone/>
              <a:defRPr sz="4800">
                <a:solidFill>
                  <a:schemeClr val="accent2"/>
                </a:solidFill>
              </a:defRPr>
            </a:lvl8pPr>
            <a:lvl9pPr lvl="8">
              <a:spcBef>
                <a:spcPts val="0"/>
              </a:spcBef>
              <a:spcAft>
                <a:spcPts val="0"/>
              </a:spcAft>
              <a:buClr>
                <a:schemeClr val="accent2"/>
              </a:buClr>
              <a:buSzPts val="4800"/>
              <a:buNone/>
              <a:defRPr sz="4800">
                <a:solidFill>
                  <a:schemeClr val="accent2"/>
                </a:solidFill>
              </a:defRPr>
            </a:lvl9pPr>
          </a:lstStyle>
          <a:p>
            <a:endParaRPr/>
          </a:p>
        </p:txBody>
      </p:sp>
      <p:sp>
        <p:nvSpPr>
          <p:cNvPr id="584" name="Google Shape;584;p81"/>
          <p:cNvSpPr txBox="1">
            <a:spLocks noGrp="1"/>
          </p:cNvSpPr>
          <p:nvPr>
            <p:ph type="title" idx="4"/>
          </p:nvPr>
        </p:nvSpPr>
        <p:spPr>
          <a:xfrm>
            <a:off x="3353200" y="1095900"/>
            <a:ext cx="2414100" cy="1489500"/>
          </a:xfrm>
          <a:prstGeom prst="rect">
            <a:avLst/>
          </a:prstGeom>
        </p:spPr>
        <p:txBody>
          <a:bodyPr spcFirstLastPara="1" wrap="square" lIns="0" tIns="0" rIns="0" bIns="0" anchor="b" anchorCtr="0">
            <a:normAutofit/>
          </a:bodyPr>
          <a:lstStyle>
            <a:lvl1pPr lvl="0">
              <a:spcBef>
                <a:spcPts val="0"/>
              </a:spcBef>
              <a:spcAft>
                <a:spcPts val="0"/>
              </a:spcAft>
              <a:buClr>
                <a:schemeClr val="accent2"/>
              </a:buClr>
              <a:buSzPts val="4800"/>
              <a:buNone/>
              <a:defRPr sz="4800">
                <a:solidFill>
                  <a:schemeClr val="accent2"/>
                </a:solidFill>
              </a:defRPr>
            </a:lvl1pPr>
            <a:lvl2pPr lvl="1">
              <a:spcBef>
                <a:spcPts val="0"/>
              </a:spcBef>
              <a:spcAft>
                <a:spcPts val="0"/>
              </a:spcAft>
              <a:buClr>
                <a:schemeClr val="accent2"/>
              </a:buClr>
              <a:buSzPts val="4800"/>
              <a:buNone/>
              <a:defRPr sz="4800">
                <a:solidFill>
                  <a:schemeClr val="accent2"/>
                </a:solidFill>
              </a:defRPr>
            </a:lvl2pPr>
            <a:lvl3pPr lvl="2">
              <a:spcBef>
                <a:spcPts val="0"/>
              </a:spcBef>
              <a:spcAft>
                <a:spcPts val="0"/>
              </a:spcAft>
              <a:buClr>
                <a:schemeClr val="accent2"/>
              </a:buClr>
              <a:buSzPts val="4800"/>
              <a:buNone/>
              <a:defRPr sz="4800">
                <a:solidFill>
                  <a:schemeClr val="accent2"/>
                </a:solidFill>
              </a:defRPr>
            </a:lvl3pPr>
            <a:lvl4pPr lvl="3">
              <a:spcBef>
                <a:spcPts val="0"/>
              </a:spcBef>
              <a:spcAft>
                <a:spcPts val="0"/>
              </a:spcAft>
              <a:buClr>
                <a:schemeClr val="accent2"/>
              </a:buClr>
              <a:buSzPts val="4800"/>
              <a:buNone/>
              <a:defRPr sz="4800">
                <a:solidFill>
                  <a:schemeClr val="accent2"/>
                </a:solidFill>
              </a:defRPr>
            </a:lvl4pPr>
            <a:lvl5pPr lvl="4">
              <a:spcBef>
                <a:spcPts val="0"/>
              </a:spcBef>
              <a:spcAft>
                <a:spcPts val="0"/>
              </a:spcAft>
              <a:buClr>
                <a:schemeClr val="accent2"/>
              </a:buClr>
              <a:buSzPts val="4800"/>
              <a:buNone/>
              <a:defRPr sz="4800">
                <a:solidFill>
                  <a:schemeClr val="accent2"/>
                </a:solidFill>
              </a:defRPr>
            </a:lvl5pPr>
            <a:lvl6pPr lvl="5">
              <a:spcBef>
                <a:spcPts val="0"/>
              </a:spcBef>
              <a:spcAft>
                <a:spcPts val="0"/>
              </a:spcAft>
              <a:buClr>
                <a:schemeClr val="accent2"/>
              </a:buClr>
              <a:buSzPts val="4800"/>
              <a:buNone/>
              <a:defRPr sz="4800">
                <a:solidFill>
                  <a:schemeClr val="accent2"/>
                </a:solidFill>
              </a:defRPr>
            </a:lvl6pPr>
            <a:lvl7pPr lvl="6">
              <a:spcBef>
                <a:spcPts val="0"/>
              </a:spcBef>
              <a:spcAft>
                <a:spcPts val="0"/>
              </a:spcAft>
              <a:buClr>
                <a:schemeClr val="accent2"/>
              </a:buClr>
              <a:buSzPts val="4800"/>
              <a:buNone/>
              <a:defRPr sz="4800">
                <a:solidFill>
                  <a:schemeClr val="accent2"/>
                </a:solidFill>
              </a:defRPr>
            </a:lvl7pPr>
            <a:lvl8pPr lvl="7">
              <a:spcBef>
                <a:spcPts val="0"/>
              </a:spcBef>
              <a:spcAft>
                <a:spcPts val="0"/>
              </a:spcAft>
              <a:buClr>
                <a:schemeClr val="accent2"/>
              </a:buClr>
              <a:buSzPts val="4800"/>
              <a:buNone/>
              <a:defRPr sz="4800">
                <a:solidFill>
                  <a:schemeClr val="accent2"/>
                </a:solidFill>
              </a:defRPr>
            </a:lvl8pPr>
            <a:lvl9pPr lvl="8">
              <a:spcBef>
                <a:spcPts val="0"/>
              </a:spcBef>
              <a:spcAft>
                <a:spcPts val="0"/>
              </a:spcAft>
              <a:buClr>
                <a:schemeClr val="accent2"/>
              </a:buClr>
              <a:buSzPts val="4800"/>
              <a:buNone/>
              <a:defRPr sz="4800">
                <a:solidFill>
                  <a:schemeClr val="accent2"/>
                </a:solidFill>
              </a:defRPr>
            </a:lvl9pPr>
          </a:lstStyle>
          <a:p>
            <a:endParaRPr/>
          </a:p>
        </p:txBody>
      </p:sp>
      <p:sp>
        <p:nvSpPr>
          <p:cNvPr id="585" name="Google Shape;585;p81"/>
          <p:cNvSpPr txBox="1">
            <a:spLocks noGrp="1"/>
          </p:cNvSpPr>
          <p:nvPr>
            <p:ph type="title" idx="5"/>
          </p:nvPr>
        </p:nvSpPr>
        <p:spPr>
          <a:xfrm>
            <a:off x="6390550" y="1095900"/>
            <a:ext cx="2414100" cy="1489500"/>
          </a:xfrm>
          <a:prstGeom prst="rect">
            <a:avLst/>
          </a:prstGeom>
        </p:spPr>
        <p:txBody>
          <a:bodyPr spcFirstLastPara="1" wrap="square" lIns="0" tIns="0" rIns="0" bIns="0" anchor="b" anchorCtr="0">
            <a:normAutofit/>
          </a:bodyPr>
          <a:lstStyle>
            <a:lvl1pPr lvl="0">
              <a:spcBef>
                <a:spcPts val="0"/>
              </a:spcBef>
              <a:spcAft>
                <a:spcPts val="0"/>
              </a:spcAft>
              <a:buClr>
                <a:schemeClr val="accent2"/>
              </a:buClr>
              <a:buSzPts val="4800"/>
              <a:buNone/>
              <a:defRPr sz="4800">
                <a:solidFill>
                  <a:schemeClr val="accent2"/>
                </a:solidFill>
              </a:defRPr>
            </a:lvl1pPr>
            <a:lvl2pPr lvl="1">
              <a:spcBef>
                <a:spcPts val="0"/>
              </a:spcBef>
              <a:spcAft>
                <a:spcPts val="0"/>
              </a:spcAft>
              <a:buClr>
                <a:schemeClr val="accent2"/>
              </a:buClr>
              <a:buSzPts val="4800"/>
              <a:buNone/>
              <a:defRPr sz="4800">
                <a:solidFill>
                  <a:schemeClr val="accent2"/>
                </a:solidFill>
              </a:defRPr>
            </a:lvl2pPr>
            <a:lvl3pPr lvl="2">
              <a:spcBef>
                <a:spcPts val="0"/>
              </a:spcBef>
              <a:spcAft>
                <a:spcPts val="0"/>
              </a:spcAft>
              <a:buClr>
                <a:schemeClr val="accent2"/>
              </a:buClr>
              <a:buSzPts val="4800"/>
              <a:buNone/>
              <a:defRPr sz="4800">
                <a:solidFill>
                  <a:schemeClr val="accent2"/>
                </a:solidFill>
              </a:defRPr>
            </a:lvl3pPr>
            <a:lvl4pPr lvl="3">
              <a:spcBef>
                <a:spcPts val="0"/>
              </a:spcBef>
              <a:spcAft>
                <a:spcPts val="0"/>
              </a:spcAft>
              <a:buClr>
                <a:schemeClr val="accent2"/>
              </a:buClr>
              <a:buSzPts val="4800"/>
              <a:buNone/>
              <a:defRPr sz="4800">
                <a:solidFill>
                  <a:schemeClr val="accent2"/>
                </a:solidFill>
              </a:defRPr>
            </a:lvl4pPr>
            <a:lvl5pPr lvl="4">
              <a:spcBef>
                <a:spcPts val="0"/>
              </a:spcBef>
              <a:spcAft>
                <a:spcPts val="0"/>
              </a:spcAft>
              <a:buClr>
                <a:schemeClr val="accent2"/>
              </a:buClr>
              <a:buSzPts val="4800"/>
              <a:buNone/>
              <a:defRPr sz="4800">
                <a:solidFill>
                  <a:schemeClr val="accent2"/>
                </a:solidFill>
              </a:defRPr>
            </a:lvl5pPr>
            <a:lvl6pPr lvl="5">
              <a:spcBef>
                <a:spcPts val="0"/>
              </a:spcBef>
              <a:spcAft>
                <a:spcPts val="0"/>
              </a:spcAft>
              <a:buClr>
                <a:schemeClr val="accent2"/>
              </a:buClr>
              <a:buSzPts val="4800"/>
              <a:buNone/>
              <a:defRPr sz="4800">
                <a:solidFill>
                  <a:schemeClr val="accent2"/>
                </a:solidFill>
              </a:defRPr>
            </a:lvl6pPr>
            <a:lvl7pPr lvl="6">
              <a:spcBef>
                <a:spcPts val="0"/>
              </a:spcBef>
              <a:spcAft>
                <a:spcPts val="0"/>
              </a:spcAft>
              <a:buClr>
                <a:schemeClr val="accent2"/>
              </a:buClr>
              <a:buSzPts val="4800"/>
              <a:buNone/>
              <a:defRPr sz="4800">
                <a:solidFill>
                  <a:schemeClr val="accent2"/>
                </a:solidFill>
              </a:defRPr>
            </a:lvl7pPr>
            <a:lvl8pPr lvl="7">
              <a:spcBef>
                <a:spcPts val="0"/>
              </a:spcBef>
              <a:spcAft>
                <a:spcPts val="0"/>
              </a:spcAft>
              <a:buClr>
                <a:schemeClr val="accent2"/>
              </a:buClr>
              <a:buSzPts val="4800"/>
              <a:buNone/>
              <a:defRPr sz="4800">
                <a:solidFill>
                  <a:schemeClr val="accent2"/>
                </a:solidFill>
              </a:defRPr>
            </a:lvl8pPr>
            <a:lvl9pPr lvl="8">
              <a:spcBef>
                <a:spcPts val="0"/>
              </a:spcBef>
              <a:spcAft>
                <a:spcPts val="0"/>
              </a:spcAft>
              <a:buClr>
                <a:schemeClr val="accent2"/>
              </a:buClr>
              <a:buSzPts val="4800"/>
              <a:buNone/>
              <a:defRPr sz="4800">
                <a:solidFill>
                  <a:schemeClr val="accent2"/>
                </a:solidFill>
              </a:defRPr>
            </a:lvl9pPr>
          </a:lstStyle>
          <a:p>
            <a:endParaRPr/>
          </a:p>
        </p:txBody>
      </p:sp>
      <p:sp>
        <p:nvSpPr>
          <p:cNvPr id="586" name="Google Shape;586;p81"/>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7" name="Google Shape;587;p81"/>
          <p:cNvSpPr txBox="1">
            <a:spLocks noGrp="1"/>
          </p:cNvSpPr>
          <p:nvPr>
            <p:ph type="subTitle" idx="6"/>
          </p:nvPr>
        </p:nvSpPr>
        <p:spPr>
          <a:xfrm>
            <a:off x="337900" y="726175"/>
            <a:ext cx="8467200" cy="1659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lt1"/>
              </a:buClr>
              <a:buSzPts val="1200"/>
              <a:buNone/>
              <a:defRPr sz="1200" b="1">
                <a:solidFill>
                  <a:schemeClr val="lt1"/>
                </a:solidFill>
                <a:highlight>
                  <a:schemeClr val="dk1"/>
                </a:highlight>
              </a:defRPr>
            </a:lvl1pPr>
            <a:lvl2pPr lvl="1">
              <a:lnSpc>
                <a:spcPct val="90000"/>
              </a:lnSpc>
              <a:spcBef>
                <a:spcPts val="800"/>
              </a:spcBef>
              <a:spcAft>
                <a:spcPts val="0"/>
              </a:spcAft>
              <a:buClr>
                <a:schemeClr val="dk1"/>
              </a:buClr>
              <a:buSzPts val="1200"/>
              <a:buNone/>
              <a:defRPr sz="1200">
                <a:solidFill>
                  <a:schemeClr val="dk1"/>
                </a:solidFill>
                <a:highlight>
                  <a:schemeClr val="accent1"/>
                </a:highlight>
              </a:defRPr>
            </a:lvl2pPr>
            <a:lvl3pPr lvl="2">
              <a:lnSpc>
                <a:spcPct val="90000"/>
              </a:lnSpc>
              <a:spcBef>
                <a:spcPts val="400"/>
              </a:spcBef>
              <a:spcAft>
                <a:spcPts val="0"/>
              </a:spcAft>
              <a:buClr>
                <a:schemeClr val="dk1"/>
              </a:buClr>
              <a:buSzPts val="1200"/>
              <a:buNone/>
              <a:defRPr sz="1200">
                <a:solidFill>
                  <a:schemeClr val="dk1"/>
                </a:solidFill>
                <a:highlight>
                  <a:schemeClr val="accent1"/>
                </a:highlight>
              </a:defRPr>
            </a:lvl3pPr>
            <a:lvl4pPr lvl="3">
              <a:lnSpc>
                <a:spcPct val="90000"/>
              </a:lnSpc>
              <a:spcBef>
                <a:spcPts val="400"/>
              </a:spcBef>
              <a:spcAft>
                <a:spcPts val="0"/>
              </a:spcAft>
              <a:buClr>
                <a:schemeClr val="dk1"/>
              </a:buClr>
              <a:buSzPts val="1200"/>
              <a:buNone/>
              <a:defRPr sz="1200">
                <a:solidFill>
                  <a:schemeClr val="dk1"/>
                </a:solidFill>
                <a:highlight>
                  <a:schemeClr val="accent1"/>
                </a:highlight>
              </a:defRPr>
            </a:lvl4pPr>
            <a:lvl5pPr lvl="4">
              <a:lnSpc>
                <a:spcPct val="90000"/>
              </a:lnSpc>
              <a:spcBef>
                <a:spcPts val="400"/>
              </a:spcBef>
              <a:spcAft>
                <a:spcPts val="0"/>
              </a:spcAft>
              <a:buClr>
                <a:schemeClr val="dk1"/>
              </a:buClr>
              <a:buSzPts val="1200"/>
              <a:buNone/>
              <a:defRPr sz="1200">
                <a:solidFill>
                  <a:schemeClr val="dk1"/>
                </a:solidFill>
                <a:highlight>
                  <a:schemeClr val="accent1"/>
                </a:highlight>
              </a:defRPr>
            </a:lvl5pPr>
            <a:lvl6pPr lvl="5">
              <a:lnSpc>
                <a:spcPct val="90000"/>
              </a:lnSpc>
              <a:spcBef>
                <a:spcPts val="400"/>
              </a:spcBef>
              <a:spcAft>
                <a:spcPts val="0"/>
              </a:spcAft>
              <a:buClr>
                <a:schemeClr val="dk1"/>
              </a:buClr>
              <a:buSzPts val="1200"/>
              <a:buNone/>
              <a:defRPr sz="1200">
                <a:solidFill>
                  <a:schemeClr val="dk1"/>
                </a:solidFill>
                <a:highlight>
                  <a:schemeClr val="accent1"/>
                </a:highlight>
              </a:defRPr>
            </a:lvl6pPr>
            <a:lvl7pPr lvl="6">
              <a:lnSpc>
                <a:spcPct val="90000"/>
              </a:lnSpc>
              <a:spcBef>
                <a:spcPts val="400"/>
              </a:spcBef>
              <a:spcAft>
                <a:spcPts val="0"/>
              </a:spcAft>
              <a:buClr>
                <a:schemeClr val="dk1"/>
              </a:buClr>
              <a:buSzPts val="1200"/>
              <a:buNone/>
              <a:defRPr sz="1200">
                <a:solidFill>
                  <a:schemeClr val="dk1"/>
                </a:solidFill>
                <a:highlight>
                  <a:schemeClr val="accent1"/>
                </a:highlight>
              </a:defRPr>
            </a:lvl7pPr>
            <a:lvl8pPr lvl="7">
              <a:lnSpc>
                <a:spcPct val="90000"/>
              </a:lnSpc>
              <a:spcBef>
                <a:spcPts val="400"/>
              </a:spcBef>
              <a:spcAft>
                <a:spcPts val="0"/>
              </a:spcAft>
              <a:buClr>
                <a:schemeClr val="dk1"/>
              </a:buClr>
              <a:buSzPts val="1200"/>
              <a:buNone/>
              <a:defRPr sz="1200">
                <a:solidFill>
                  <a:schemeClr val="dk1"/>
                </a:solidFill>
                <a:highlight>
                  <a:schemeClr val="accent1"/>
                </a:highlight>
              </a:defRPr>
            </a:lvl8pPr>
            <a:lvl9pPr lvl="8">
              <a:lnSpc>
                <a:spcPct val="90000"/>
              </a:lnSpc>
              <a:spcBef>
                <a:spcPts val="400"/>
              </a:spcBef>
              <a:spcAft>
                <a:spcPts val="400"/>
              </a:spcAft>
              <a:buClr>
                <a:schemeClr val="dk1"/>
              </a:buClr>
              <a:buSzPts val="1200"/>
              <a:buNone/>
              <a:defRPr sz="1200">
                <a:solidFill>
                  <a:schemeClr val="dk1"/>
                </a:solidFill>
                <a:highlight>
                  <a:schemeClr val="accent1"/>
                </a:highlight>
              </a:defRPr>
            </a:lvl9pPr>
          </a:lstStyle>
          <a:p>
            <a:endParaRPr/>
          </a:p>
        </p:txBody>
      </p:sp>
      <p:sp>
        <p:nvSpPr>
          <p:cNvPr id="588" name="Google Shape;588;p81"/>
          <p:cNvSpPr txBox="1">
            <a:spLocks noGrp="1"/>
          </p:cNvSpPr>
          <p:nvPr>
            <p:ph type="title" idx="7"/>
          </p:nvPr>
        </p:nvSpPr>
        <p:spPr>
          <a:xfrm>
            <a:off x="338325" y="320050"/>
            <a:ext cx="8467200" cy="440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7.1 Stats - 6 stats">
  <p:cSld name="CUSTOM_23_1_1_1_1_1_1_1_1_1_1_1">
    <p:spTree>
      <p:nvGrpSpPr>
        <p:cNvPr id="1" name="Shape 589"/>
        <p:cNvGrpSpPr/>
        <p:nvPr/>
      </p:nvGrpSpPr>
      <p:grpSpPr>
        <a:xfrm>
          <a:off x="0" y="0"/>
          <a:ext cx="0" cy="0"/>
          <a:chOff x="0" y="0"/>
          <a:chExt cx="0" cy="0"/>
        </a:xfrm>
      </p:grpSpPr>
      <p:sp>
        <p:nvSpPr>
          <p:cNvPr id="590" name="Google Shape;590;p82"/>
          <p:cNvSpPr txBox="1">
            <a:spLocks noGrp="1"/>
          </p:cNvSpPr>
          <p:nvPr>
            <p:ph type="body" idx="1"/>
          </p:nvPr>
        </p:nvSpPr>
        <p:spPr>
          <a:xfrm>
            <a:off x="344425" y="2111175"/>
            <a:ext cx="2414100" cy="4743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91" name="Google Shape;591;p82"/>
          <p:cNvSpPr txBox="1">
            <a:spLocks noGrp="1"/>
          </p:cNvSpPr>
          <p:nvPr>
            <p:ph type="body" idx="2"/>
          </p:nvPr>
        </p:nvSpPr>
        <p:spPr>
          <a:xfrm>
            <a:off x="3362725" y="2111175"/>
            <a:ext cx="2414100" cy="4743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92" name="Google Shape;592;p82"/>
          <p:cNvSpPr txBox="1">
            <a:spLocks noGrp="1"/>
          </p:cNvSpPr>
          <p:nvPr>
            <p:ph type="body" idx="3"/>
          </p:nvPr>
        </p:nvSpPr>
        <p:spPr>
          <a:xfrm>
            <a:off x="6390550" y="2111175"/>
            <a:ext cx="2414100" cy="4743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93" name="Google Shape;593;p82"/>
          <p:cNvSpPr txBox="1">
            <a:spLocks noGrp="1"/>
          </p:cNvSpPr>
          <p:nvPr>
            <p:ph type="title"/>
          </p:nvPr>
        </p:nvSpPr>
        <p:spPr>
          <a:xfrm>
            <a:off x="360625" y="892300"/>
            <a:ext cx="2414100" cy="1105800"/>
          </a:xfrm>
          <a:prstGeom prst="rect">
            <a:avLst/>
          </a:prstGeom>
        </p:spPr>
        <p:txBody>
          <a:bodyPr spcFirstLastPara="1" wrap="square" lIns="0" tIns="0" rIns="0" bIns="0" anchor="b" anchorCtr="0">
            <a:normAutofit/>
          </a:bodyPr>
          <a:lstStyle>
            <a:lvl1pPr lvl="0">
              <a:spcBef>
                <a:spcPts val="0"/>
              </a:spcBef>
              <a:spcAft>
                <a:spcPts val="0"/>
              </a:spcAft>
              <a:buSzPts val="3600"/>
              <a:buNone/>
              <a:defRPr sz="3600">
                <a:highlight>
                  <a:schemeClr val="accent1"/>
                </a:highlight>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594" name="Google Shape;594;p82"/>
          <p:cNvSpPr txBox="1">
            <a:spLocks noGrp="1"/>
          </p:cNvSpPr>
          <p:nvPr>
            <p:ph type="title" idx="4"/>
          </p:nvPr>
        </p:nvSpPr>
        <p:spPr>
          <a:xfrm>
            <a:off x="3362725" y="892300"/>
            <a:ext cx="2414100" cy="1105800"/>
          </a:xfrm>
          <a:prstGeom prst="rect">
            <a:avLst/>
          </a:prstGeom>
        </p:spPr>
        <p:txBody>
          <a:bodyPr spcFirstLastPara="1" wrap="square" lIns="0" tIns="0" rIns="0" bIns="0" anchor="b" anchorCtr="0">
            <a:normAutofit/>
          </a:bodyPr>
          <a:lstStyle>
            <a:lvl1pPr lvl="0">
              <a:spcBef>
                <a:spcPts val="0"/>
              </a:spcBef>
              <a:spcAft>
                <a:spcPts val="0"/>
              </a:spcAft>
              <a:buSzPts val="3600"/>
              <a:buNone/>
              <a:defRPr sz="3600">
                <a:highlight>
                  <a:schemeClr val="accent1"/>
                </a:highlight>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595" name="Google Shape;595;p82"/>
          <p:cNvSpPr txBox="1">
            <a:spLocks noGrp="1"/>
          </p:cNvSpPr>
          <p:nvPr>
            <p:ph type="title" idx="5"/>
          </p:nvPr>
        </p:nvSpPr>
        <p:spPr>
          <a:xfrm>
            <a:off x="6390550" y="892300"/>
            <a:ext cx="2414100" cy="1105800"/>
          </a:xfrm>
          <a:prstGeom prst="rect">
            <a:avLst/>
          </a:prstGeom>
        </p:spPr>
        <p:txBody>
          <a:bodyPr spcFirstLastPara="1" wrap="square" lIns="0" tIns="0" rIns="0" bIns="0" anchor="b" anchorCtr="0">
            <a:normAutofit/>
          </a:bodyPr>
          <a:lstStyle>
            <a:lvl1pPr lvl="0">
              <a:spcBef>
                <a:spcPts val="0"/>
              </a:spcBef>
              <a:spcAft>
                <a:spcPts val="0"/>
              </a:spcAft>
              <a:buSzPts val="3600"/>
              <a:buNone/>
              <a:defRPr sz="3600">
                <a:highlight>
                  <a:schemeClr val="accent1"/>
                </a:highlight>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596" name="Google Shape;596;p82"/>
          <p:cNvSpPr txBox="1">
            <a:spLocks noGrp="1"/>
          </p:cNvSpPr>
          <p:nvPr>
            <p:ph type="body" idx="6"/>
          </p:nvPr>
        </p:nvSpPr>
        <p:spPr>
          <a:xfrm>
            <a:off x="344425" y="3708500"/>
            <a:ext cx="2414100" cy="6900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97" name="Google Shape;597;p82"/>
          <p:cNvSpPr txBox="1">
            <a:spLocks noGrp="1"/>
          </p:cNvSpPr>
          <p:nvPr>
            <p:ph type="body" idx="7"/>
          </p:nvPr>
        </p:nvSpPr>
        <p:spPr>
          <a:xfrm>
            <a:off x="3362725" y="3708500"/>
            <a:ext cx="2414100" cy="6900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98" name="Google Shape;598;p82"/>
          <p:cNvSpPr txBox="1">
            <a:spLocks noGrp="1"/>
          </p:cNvSpPr>
          <p:nvPr>
            <p:ph type="body" idx="8"/>
          </p:nvPr>
        </p:nvSpPr>
        <p:spPr>
          <a:xfrm>
            <a:off x="6390550" y="3708500"/>
            <a:ext cx="2414100" cy="6900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599" name="Google Shape;599;p82"/>
          <p:cNvSpPr txBox="1">
            <a:spLocks noGrp="1"/>
          </p:cNvSpPr>
          <p:nvPr>
            <p:ph type="title" idx="9"/>
          </p:nvPr>
        </p:nvSpPr>
        <p:spPr>
          <a:xfrm>
            <a:off x="360625" y="2585450"/>
            <a:ext cx="2414100" cy="990600"/>
          </a:xfrm>
          <a:prstGeom prst="rect">
            <a:avLst/>
          </a:prstGeom>
        </p:spPr>
        <p:txBody>
          <a:bodyPr spcFirstLastPara="1" wrap="square" lIns="0" tIns="0" rIns="0" bIns="0" anchor="b" anchorCtr="0">
            <a:normAutofit/>
          </a:bodyPr>
          <a:lstStyle>
            <a:lvl1pPr lvl="0">
              <a:spcBef>
                <a:spcPts val="0"/>
              </a:spcBef>
              <a:spcAft>
                <a:spcPts val="0"/>
              </a:spcAft>
              <a:buSzPts val="3600"/>
              <a:buNone/>
              <a:defRPr sz="3600">
                <a:highlight>
                  <a:schemeClr val="accent1"/>
                </a:highlight>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600" name="Google Shape;600;p82"/>
          <p:cNvSpPr txBox="1">
            <a:spLocks noGrp="1"/>
          </p:cNvSpPr>
          <p:nvPr>
            <p:ph type="title" idx="13"/>
          </p:nvPr>
        </p:nvSpPr>
        <p:spPr>
          <a:xfrm>
            <a:off x="3362725" y="2585450"/>
            <a:ext cx="2414100" cy="990600"/>
          </a:xfrm>
          <a:prstGeom prst="rect">
            <a:avLst/>
          </a:prstGeom>
        </p:spPr>
        <p:txBody>
          <a:bodyPr spcFirstLastPara="1" wrap="square" lIns="0" tIns="0" rIns="0" bIns="0" anchor="b" anchorCtr="0">
            <a:normAutofit/>
          </a:bodyPr>
          <a:lstStyle>
            <a:lvl1pPr lvl="0">
              <a:spcBef>
                <a:spcPts val="0"/>
              </a:spcBef>
              <a:spcAft>
                <a:spcPts val="0"/>
              </a:spcAft>
              <a:buSzPts val="3600"/>
              <a:buNone/>
              <a:defRPr sz="3600">
                <a:highlight>
                  <a:schemeClr val="accent1"/>
                </a:highlight>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601" name="Google Shape;601;p82"/>
          <p:cNvSpPr txBox="1">
            <a:spLocks noGrp="1"/>
          </p:cNvSpPr>
          <p:nvPr>
            <p:ph type="title" idx="14"/>
          </p:nvPr>
        </p:nvSpPr>
        <p:spPr>
          <a:xfrm>
            <a:off x="6390550" y="2585450"/>
            <a:ext cx="2414100" cy="990600"/>
          </a:xfrm>
          <a:prstGeom prst="rect">
            <a:avLst/>
          </a:prstGeom>
        </p:spPr>
        <p:txBody>
          <a:bodyPr spcFirstLastPara="1" wrap="square" lIns="0" tIns="0" rIns="0" bIns="0" anchor="b" anchorCtr="0">
            <a:normAutofit/>
          </a:bodyPr>
          <a:lstStyle>
            <a:lvl1pPr lvl="0">
              <a:spcBef>
                <a:spcPts val="0"/>
              </a:spcBef>
              <a:spcAft>
                <a:spcPts val="0"/>
              </a:spcAft>
              <a:buSzPts val="3600"/>
              <a:buNone/>
              <a:defRPr sz="3600">
                <a:highlight>
                  <a:schemeClr val="accent1"/>
                </a:highlight>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602" name="Google Shape;602;p82"/>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3" name="Google Shape;603;p82"/>
          <p:cNvSpPr txBox="1">
            <a:spLocks noGrp="1"/>
          </p:cNvSpPr>
          <p:nvPr>
            <p:ph type="title" idx="15"/>
          </p:nvPr>
        </p:nvSpPr>
        <p:spPr>
          <a:xfrm>
            <a:off x="338325" y="320050"/>
            <a:ext cx="8467200" cy="440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7.1 Stats - 6 stats">
  <p:cSld name="CUSTOM_23_1_1_1_1_1_1_1_1_1_1_1_1">
    <p:spTree>
      <p:nvGrpSpPr>
        <p:cNvPr id="1" name="Shape 604"/>
        <p:cNvGrpSpPr/>
        <p:nvPr/>
      </p:nvGrpSpPr>
      <p:grpSpPr>
        <a:xfrm>
          <a:off x="0" y="0"/>
          <a:ext cx="0" cy="0"/>
          <a:chOff x="0" y="0"/>
          <a:chExt cx="0" cy="0"/>
        </a:xfrm>
      </p:grpSpPr>
      <p:sp>
        <p:nvSpPr>
          <p:cNvPr id="605" name="Google Shape;605;p83"/>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p>
        </p:txBody>
      </p:sp>
      <p:sp>
        <p:nvSpPr>
          <p:cNvPr id="606" name="Google Shape;606;p83"/>
          <p:cNvSpPr txBox="1">
            <a:spLocks noGrp="1"/>
          </p:cNvSpPr>
          <p:nvPr>
            <p:ph type="title"/>
          </p:nvPr>
        </p:nvSpPr>
        <p:spPr>
          <a:xfrm>
            <a:off x="338325"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SzPts val="3000"/>
              <a:buNone/>
              <a:defRPr sz="3000" b="1"/>
            </a:lvl1pPr>
            <a:lvl2pPr lvl="1">
              <a:lnSpc>
                <a:spcPct val="85000"/>
              </a:lnSpc>
              <a:spcBef>
                <a:spcPts val="0"/>
              </a:spcBef>
              <a:spcAft>
                <a:spcPts val="0"/>
              </a:spcAft>
              <a:buSzPts val="2796"/>
              <a:buNone/>
              <a:defRPr sz="2796" u="sng"/>
            </a:lvl2pPr>
            <a:lvl3pPr lvl="2">
              <a:lnSpc>
                <a:spcPct val="85000"/>
              </a:lnSpc>
              <a:spcBef>
                <a:spcPts val="0"/>
              </a:spcBef>
              <a:spcAft>
                <a:spcPts val="0"/>
              </a:spcAft>
              <a:buSzPts val="2796"/>
              <a:buNone/>
              <a:defRPr sz="2796" u="sng"/>
            </a:lvl3pPr>
            <a:lvl4pPr lvl="3">
              <a:lnSpc>
                <a:spcPct val="85000"/>
              </a:lnSpc>
              <a:spcBef>
                <a:spcPts val="0"/>
              </a:spcBef>
              <a:spcAft>
                <a:spcPts val="0"/>
              </a:spcAft>
              <a:buSzPts val="2796"/>
              <a:buNone/>
              <a:defRPr sz="2796" u="sng"/>
            </a:lvl4pPr>
            <a:lvl5pPr lvl="4">
              <a:lnSpc>
                <a:spcPct val="85000"/>
              </a:lnSpc>
              <a:spcBef>
                <a:spcPts val="0"/>
              </a:spcBef>
              <a:spcAft>
                <a:spcPts val="0"/>
              </a:spcAft>
              <a:buSzPts val="2796"/>
              <a:buNone/>
              <a:defRPr sz="2796" u="sng"/>
            </a:lvl5pPr>
            <a:lvl6pPr lvl="5">
              <a:lnSpc>
                <a:spcPct val="85000"/>
              </a:lnSpc>
              <a:spcBef>
                <a:spcPts val="0"/>
              </a:spcBef>
              <a:spcAft>
                <a:spcPts val="0"/>
              </a:spcAft>
              <a:buSzPts val="2796"/>
              <a:buNone/>
              <a:defRPr sz="2796" u="sng"/>
            </a:lvl6pPr>
            <a:lvl7pPr lvl="6">
              <a:lnSpc>
                <a:spcPct val="85000"/>
              </a:lnSpc>
              <a:spcBef>
                <a:spcPts val="0"/>
              </a:spcBef>
              <a:spcAft>
                <a:spcPts val="0"/>
              </a:spcAft>
              <a:buSzPts val="2796"/>
              <a:buNone/>
              <a:defRPr sz="2796" u="sng"/>
            </a:lvl7pPr>
            <a:lvl8pPr lvl="7">
              <a:lnSpc>
                <a:spcPct val="85000"/>
              </a:lnSpc>
              <a:spcBef>
                <a:spcPts val="0"/>
              </a:spcBef>
              <a:spcAft>
                <a:spcPts val="0"/>
              </a:spcAft>
              <a:buSzPts val="2796"/>
              <a:buNone/>
              <a:defRPr sz="2796" u="sng"/>
            </a:lvl8pPr>
            <a:lvl9pPr lvl="8">
              <a:lnSpc>
                <a:spcPct val="85000"/>
              </a:lnSpc>
              <a:spcBef>
                <a:spcPts val="0"/>
              </a:spcBef>
              <a:spcAft>
                <a:spcPts val="0"/>
              </a:spcAft>
              <a:buSzPts val="2796"/>
              <a:buNone/>
              <a:defRPr sz="2796" u="sng"/>
            </a:lvl9pPr>
          </a:lstStyle>
          <a:p>
            <a:endParaRPr/>
          </a:p>
        </p:txBody>
      </p:sp>
      <p:sp>
        <p:nvSpPr>
          <p:cNvPr id="607" name="Google Shape;607;p83"/>
          <p:cNvSpPr txBox="1">
            <a:spLocks noGrp="1"/>
          </p:cNvSpPr>
          <p:nvPr>
            <p:ph type="subTitle" idx="1"/>
          </p:nvPr>
        </p:nvSpPr>
        <p:spPr>
          <a:xfrm>
            <a:off x="337900" y="724150"/>
            <a:ext cx="8467200" cy="168300"/>
          </a:xfrm>
          <a:prstGeom prst="rect">
            <a:avLst/>
          </a:prstGeom>
        </p:spPr>
        <p:txBody>
          <a:bodyPr spcFirstLastPara="1" wrap="square" lIns="0" tIns="0" rIns="0" bIns="0" anchor="b" anchorCtr="0">
            <a:normAutofit/>
          </a:bodyPr>
          <a:lstStyle>
            <a:lvl1pPr lvl="0">
              <a:spcBef>
                <a:spcPts val="0"/>
              </a:spcBef>
              <a:spcAft>
                <a:spcPts val="0"/>
              </a:spcAft>
              <a:buClr>
                <a:schemeClr val="lt1"/>
              </a:buClr>
              <a:buSzPts val="1200"/>
              <a:buNone/>
              <a:defRPr sz="1200" b="1">
                <a:solidFill>
                  <a:schemeClr val="lt1"/>
                </a:solidFill>
                <a:highlight>
                  <a:schemeClr val="dk1"/>
                </a:highlight>
              </a:defRPr>
            </a:lvl1pPr>
            <a:lvl2pPr lvl="1">
              <a:spcBef>
                <a:spcPts val="800"/>
              </a:spcBef>
              <a:spcAft>
                <a:spcPts val="0"/>
              </a:spcAft>
              <a:buClr>
                <a:schemeClr val="accent1"/>
              </a:buClr>
              <a:buSzPts val="1400"/>
              <a:buNone/>
              <a:defRPr>
                <a:solidFill>
                  <a:schemeClr val="accent1"/>
                </a:solidFill>
              </a:defRPr>
            </a:lvl2pPr>
            <a:lvl3pPr lvl="2">
              <a:spcBef>
                <a:spcPts val="400"/>
              </a:spcBef>
              <a:spcAft>
                <a:spcPts val="0"/>
              </a:spcAft>
              <a:buClr>
                <a:schemeClr val="accent1"/>
              </a:buClr>
              <a:buSzPts val="1200"/>
              <a:buNone/>
              <a:defRPr>
                <a:solidFill>
                  <a:schemeClr val="accent1"/>
                </a:solidFill>
              </a:defRPr>
            </a:lvl3pPr>
            <a:lvl4pPr lvl="3">
              <a:spcBef>
                <a:spcPts val="400"/>
              </a:spcBef>
              <a:spcAft>
                <a:spcPts val="0"/>
              </a:spcAft>
              <a:buClr>
                <a:schemeClr val="accent1"/>
              </a:buClr>
              <a:buSzPts val="1000"/>
              <a:buNone/>
              <a:defRPr>
                <a:solidFill>
                  <a:schemeClr val="accent1"/>
                </a:solidFill>
              </a:defRPr>
            </a:lvl4pPr>
            <a:lvl5pPr lvl="4">
              <a:spcBef>
                <a:spcPts val="400"/>
              </a:spcBef>
              <a:spcAft>
                <a:spcPts val="0"/>
              </a:spcAft>
              <a:buClr>
                <a:schemeClr val="accent1"/>
              </a:buClr>
              <a:buSzPts val="1000"/>
              <a:buNone/>
              <a:defRPr>
                <a:solidFill>
                  <a:schemeClr val="accent1"/>
                </a:solidFill>
              </a:defRPr>
            </a:lvl5pPr>
            <a:lvl6pPr lvl="5">
              <a:spcBef>
                <a:spcPts val="400"/>
              </a:spcBef>
              <a:spcAft>
                <a:spcPts val="0"/>
              </a:spcAft>
              <a:buClr>
                <a:schemeClr val="accent1"/>
              </a:buClr>
              <a:buSzPts val="1000"/>
              <a:buNone/>
              <a:defRPr>
                <a:solidFill>
                  <a:schemeClr val="accent1"/>
                </a:solidFill>
              </a:defRPr>
            </a:lvl6pPr>
            <a:lvl7pPr lvl="6">
              <a:spcBef>
                <a:spcPts val="400"/>
              </a:spcBef>
              <a:spcAft>
                <a:spcPts val="0"/>
              </a:spcAft>
              <a:buClr>
                <a:schemeClr val="accent1"/>
              </a:buClr>
              <a:buSzPts val="1000"/>
              <a:buNone/>
              <a:defRPr>
                <a:solidFill>
                  <a:schemeClr val="accent1"/>
                </a:solidFill>
              </a:defRPr>
            </a:lvl7pPr>
            <a:lvl8pPr lvl="7">
              <a:spcBef>
                <a:spcPts val="400"/>
              </a:spcBef>
              <a:spcAft>
                <a:spcPts val="0"/>
              </a:spcAft>
              <a:buClr>
                <a:schemeClr val="accent1"/>
              </a:buClr>
              <a:buSzPts val="1000"/>
              <a:buNone/>
              <a:defRPr>
                <a:solidFill>
                  <a:schemeClr val="accent1"/>
                </a:solidFill>
              </a:defRPr>
            </a:lvl8pPr>
            <a:lvl9pPr lvl="8">
              <a:spcBef>
                <a:spcPts val="400"/>
              </a:spcBef>
              <a:spcAft>
                <a:spcPts val="400"/>
              </a:spcAft>
              <a:buClr>
                <a:schemeClr val="accent1"/>
              </a:buClr>
              <a:buSzPts val="1000"/>
              <a:buNone/>
              <a:defRPr>
                <a:solidFill>
                  <a:schemeClr val="accent1"/>
                </a:solidFill>
              </a:defRPr>
            </a:lvl9pPr>
          </a:lstStyle>
          <a:p>
            <a:endParaRPr/>
          </a:p>
        </p:txBody>
      </p:sp>
      <p:sp>
        <p:nvSpPr>
          <p:cNvPr id="608" name="Google Shape;608;p83"/>
          <p:cNvSpPr txBox="1">
            <a:spLocks noGrp="1"/>
          </p:cNvSpPr>
          <p:nvPr>
            <p:ph type="body" idx="2"/>
          </p:nvPr>
        </p:nvSpPr>
        <p:spPr>
          <a:xfrm>
            <a:off x="344425" y="2111175"/>
            <a:ext cx="2414100" cy="4743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09" name="Google Shape;609;p83"/>
          <p:cNvSpPr txBox="1">
            <a:spLocks noGrp="1"/>
          </p:cNvSpPr>
          <p:nvPr>
            <p:ph type="body" idx="3"/>
          </p:nvPr>
        </p:nvSpPr>
        <p:spPr>
          <a:xfrm>
            <a:off x="3362725" y="2111175"/>
            <a:ext cx="2414100" cy="4743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10" name="Google Shape;610;p83"/>
          <p:cNvSpPr txBox="1">
            <a:spLocks noGrp="1"/>
          </p:cNvSpPr>
          <p:nvPr>
            <p:ph type="body" idx="4"/>
          </p:nvPr>
        </p:nvSpPr>
        <p:spPr>
          <a:xfrm>
            <a:off x="6390550" y="2111175"/>
            <a:ext cx="2414100" cy="4743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11" name="Google Shape;611;p83"/>
          <p:cNvSpPr txBox="1">
            <a:spLocks noGrp="1"/>
          </p:cNvSpPr>
          <p:nvPr>
            <p:ph type="title" idx="5"/>
          </p:nvPr>
        </p:nvSpPr>
        <p:spPr>
          <a:xfrm>
            <a:off x="360625" y="1026688"/>
            <a:ext cx="2414100" cy="971400"/>
          </a:xfrm>
          <a:prstGeom prst="rect">
            <a:avLst/>
          </a:prstGeom>
        </p:spPr>
        <p:txBody>
          <a:bodyPr spcFirstLastPara="1" wrap="square" lIns="0" tIns="0" rIns="0" bIns="0" anchor="b" anchorCtr="0">
            <a:normAutofit/>
          </a:bodyPr>
          <a:lstStyle>
            <a:lvl1pPr lvl="0">
              <a:spcBef>
                <a:spcPts val="0"/>
              </a:spcBef>
              <a:spcAft>
                <a:spcPts val="0"/>
              </a:spcAft>
              <a:buClr>
                <a:schemeClr val="accent2"/>
              </a:buClr>
              <a:buSzPts val="3600"/>
              <a:buNone/>
              <a:defRPr sz="3600">
                <a:solidFill>
                  <a:schemeClr val="accent2"/>
                </a:solidFill>
              </a:defRPr>
            </a:lvl1pPr>
            <a:lvl2pPr lvl="1">
              <a:spcBef>
                <a:spcPts val="0"/>
              </a:spcBef>
              <a:spcAft>
                <a:spcPts val="0"/>
              </a:spcAft>
              <a:buClr>
                <a:schemeClr val="accent2"/>
              </a:buClr>
              <a:buSzPts val="3600"/>
              <a:buNone/>
              <a:defRPr sz="3600">
                <a:solidFill>
                  <a:schemeClr val="accent2"/>
                </a:solidFill>
              </a:defRPr>
            </a:lvl2pPr>
            <a:lvl3pPr lvl="2">
              <a:spcBef>
                <a:spcPts val="0"/>
              </a:spcBef>
              <a:spcAft>
                <a:spcPts val="0"/>
              </a:spcAft>
              <a:buClr>
                <a:schemeClr val="accent2"/>
              </a:buClr>
              <a:buSzPts val="3600"/>
              <a:buNone/>
              <a:defRPr sz="3600">
                <a:solidFill>
                  <a:schemeClr val="accent2"/>
                </a:solidFill>
              </a:defRPr>
            </a:lvl3pPr>
            <a:lvl4pPr lvl="3">
              <a:spcBef>
                <a:spcPts val="0"/>
              </a:spcBef>
              <a:spcAft>
                <a:spcPts val="0"/>
              </a:spcAft>
              <a:buClr>
                <a:schemeClr val="accent2"/>
              </a:buClr>
              <a:buSzPts val="3600"/>
              <a:buNone/>
              <a:defRPr sz="3600">
                <a:solidFill>
                  <a:schemeClr val="accent2"/>
                </a:solidFill>
              </a:defRPr>
            </a:lvl4pPr>
            <a:lvl5pPr lvl="4">
              <a:spcBef>
                <a:spcPts val="0"/>
              </a:spcBef>
              <a:spcAft>
                <a:spcPts val="0"/>
              </a:spcAft>
              <a:buClr>
                <a:schemeClr val="accent2"/>
              </a:buClr>
              <a:buSzPts val="3600"/>
              <a:buNone/>
              <a:defRPr sz="3600">
                <a:solidFill>
                  <a:schemeClr val="accent2"/>
                </a:solidFill>
              </a:defRPr>
            </a:lvl5pPr>
            <a:lvl6pPr lvl="5">
              <a:spcBef>
                <a:spcPts val="0"/>
              </a:spcBef>
              <a:spcAft>
                <a:spcPts val="0"/>
              </a:spcAft>
              <a:buClr>
                <a:schemeClr val="accent2"/>
              </a:buClr>
              <a:buSzPts val="3600"/>
              <a:buNone/>
              <a:defRPr sz="3600">
                <a:solidFill>
                  <a:schemeClr val="accent2"/>
                </a:solidFill>
              </a:defRPr>
            </a:lvl6pPr>
            <a:lvl7pPr lvl="6">
              <a:spcBef>
                <a:spcPts val="0"/>
              </a:spcBef>
              <a:spcAft>
                <a:spcPts val="0"/>
              </a:spcAft>
              <a:buClr>
                <a:schemeClr val="accent2"/>
              </a:buClr>
              <a:buSzPts val="3600"/>
              <a:buNone/>
              <a:defRPr sz="3600">
                <a:solidFill>
                  <a:schemeClr val="accent2"/>
                </a:solidFill>
              </a:defRPr>
            </a:lvl7pPr>
            <a:lvl8pPr lvl="7">
              <a:spcBef>
                <a:spcPts val="0"/>
              </a:spcBef>
              <a:spcAft>
                <a:spcPts val="0"/>
              </a:spcAft>
              <a:buClr>
                <a:schemeClr val="accent2"/>
              </a:buClr>
              <a:buSzPts val="3600"/>
              <a:buNone/>
              <a:defRPr sz="3600">
                <a:solidFill>
                  <a:schemeClr val="accent2"/>
                </a:solidFill>
              </a:defRPr>
            </a:lvl8pPr>
            <a:lvl9pPr lvl="8">
              <a:spcBef>
                <a:spcPts val="0"/>
              </a:spcBef>
              <a:spcAft>
                <a:spcPts val="0"/>
              </a:spcAft>
              <a:buClr>
                <a:schemeClr val="accent2"/>
              </a:buClr>
              <a:buSzPts val="3600"/>
              <a:buNone/>
              <a:defRPr sz="3600">
                <a:solidFill>
                  <a:schemeClr val="accent2"/>
                </a:solidFill>
              </a:defRPr>
            </a:lvl9pPr>
          </a:lstStyle>
          <a:p>
            <a:endParaRPr/>
          </a:p>
        </p:txBody>
      </p:sp>
      <p:sp>
        <p:nvSpPr>
          <p:cNvPr id="612" name="Google Shape;612;p83"/>
          <p:cNvSpPr txBox="1">
            <a:spLocks noGrp="1"/>
          </p:cNvSpPr>
          <p:nvPr>
            <p:ph type="title" idx="6"/>
          </p:nvPr>
        </p:nvSpPr>
        <p:spPr>
          <a:xfrm>
            <a:off x="3362725" y="1026688"/>
            <a:ext cx="2414100" cy="971400"/>
          </a:xfrm>
          <a:prstGeom prst="rect">
            <a:avLst/>
          </a:prstGeom>
        </p:spPr>
        <p:txBody>
          <a:bodyPr spcFirstLastPara="1" wrap="square" lIns="0" tIns="0" rIns="0" bIns="0" anchor="b" anchorCtr="0">
            <a:normAutofit/>
          </a:bodyPr>
          <a:lstStyle>
            <a:lvl1pPr lvl="0">
              <a:spcBef>
                <a:spcPts val="0"/>
              </a:spcBef>
              <a:spcAft>
                <a:spcPts val="0"/>
              </a:spcAft>
              <a:buClr>
                <a:schemeClr val="accent2"/>
              </a:buClr>
              <a:buSzPts val="3600"/>
              <a:buNone/>
              <a:defRPr sz="3600">
                <a:solidFill>
                  <a:schemeClr val="accent2"/>
                </a:solidFill>
              </a:defRPr>
            </a:lvl1pPr>
            <a:lvl2pPr lvl="1">
              <a:spcBef>
                <a:spcPts val="0"/>
              </a:spcBef>
              <a:spcAft>
                <a:spcPts val="0"/>
              </a:spcAft>
              <a:buClr>
                <a:schemeClr val="accent2"/>
              </a:buClr>
              <a:buSzPts val="3600"/>
              <a:buNone/>
              <a:defRPr sz="3600">
                <a:solidFill>
                  <a:schemeClr val="accent2"/>
                </a:solidFill>
              </a:defRPr>
            </a:lvl2pPr>
            <a:lvl3pPr lvl="2">
              <a:spcBef>
                <a:spcPts val="0"/>
              </a:spcBef>
              <a:spcAft>
                <a:spcPts val="0"/>
              </a:spcAft>
              <a:buClr>
                <a:schemeClr val="accent2"/>
              </a:buClr>
              <a:buSzPts val="3600"/>
              <a:buNone/>
              <a:defRPr sz="3600">
                <a:solidFill>
                  <a:schemeClr val="accent2"/>
                </a:solidFill>
              </a:defRPr>
            </a:lvl3pPr>
            <a:lvl4pPr lvl="3">
              <a:spcBef>
                <a:spcPts val="0"/>
              </a:spcBef>
              <a:spcAft>
                <a:spcPts val="0"/>
              </a:spcAft>
              <a:buClr>
                <a:schemeClr val="accent2"/>
              </a:buClr>
              <a:buSzPts val="3600"/>
              <a:buNone/>
              <a:defRPr sz="3600">
                <a:solidFill>
                  <a:schemeClr val="accent2"/>
                </a:solidFill>
              </a:defRPr>
            </a:lvl4pPr>
            <a:lvl5pPr lvl="4">
              <a:spcBef>
                <a:spcPts val="0"/>
              </a:spcBef>
              <a:spcAft>
                <a:spcPts val="0"/>
              </a:spcAft>
              <a:buClr>
                <a:schemeClr val="accent2"/>
              </a:buClr>
              <a:buSzPts val="3600"/>
              <a:buNone/>
              <a:defRPr sz="3600">
                <a:solidFill>
                  <a:schemeClr val="accent2"/>
                </a:solidFill>
              </a:defRPr>
            </a:lvl5pPr>
            <a:lvl6pPr lvl="5">
              <a:spcBef>
                <a:spcPts val="0"/>
              </a:spcBef>
              <a:spcAft>
                <a:spcPts val="0"/>
              </a:spcAft>
              <a:buClr>
                <a:schemeClr val="accent2"/>
              </a:buClr>
              <a:buSzPts val="3600"/>
              <a:buNone/>
              <a:defRPr sz="3600">
                <a:solidFill>
                  <a:schemeClr val="accent2"/>
                </a:solidFill>
              </a:defRPr>
            </a:lvl6pPr>
            <a:lvl7pPr lvl="6">
              <a:spcBef>
                <a:spcPts val="0"/>
              </a:spcBef>
              <a:spcAft>
                <a:spcPts val="0"/>
              </a:spcAft>
              <a:buClr>
                <a:schemeClr val="accent2"/>
              </a:buClr>
              <a:buSzPts val="3600"/>
              <a:buNone/>
              <a:defRPr sz="3600">
                <a:solidFill>
                  <a:schemeClr val="accent2"/>
                </a:solidFill>
              </a:defRPr>
            </a:lvl7pPr>
            <a:lvl8pPr lvl="7">
              <a:spcBef>
                <a:spcPts val="0"/>
              </a:spcBef>
              <a:spcAft>
                <a:spcPts val="0"/>
              </a:spcAft>
              <a:buClr>
                <a:schemeClr val="accent2"/>
              </a:buClr>
              <a:buSzPts val="3600"/>
              <a:buNone/>
              <a:defRPr sz="3600">
                <a:solidFill>
                  <a:schemeClr val="accent2"/>
                </a:solidFill>
              </a:defRPr>
            </a:lvl8pPr>
            <a:lvl9pPr lvl="8">
              <a:spcBef>
                <a:spcPts val="0"/>
              </a:spcBef>
              <a:spcAft>
                <a:spcPts val="0"/>
              </a:spcAft>
              <a:buClr>
                <a:schemeClr val="accent2"/>
              </a:buClr>
              <a:buSzPts val="3600"/>
              <a:buNone/>
              <a:defRPr sz="3600">
                <a:solidFill>
                  <a:schemeClr val="accent2"/>
                </a:solidFill>
              </a:defRPr>
            </a:lvl9pPr>
          </a:lstStyle>
          <a:p>
            <a:endParaRPr/>
          </a:p>
        </p:txBody>
      </p:sp>
      <p:sp>
        <p:nvSpPr>
          <p:cNvPr id="613" name="Google Shape;613;p83"/>
          <p:cNvSpPr txBox="1">
            <a:spLocks noGrp="1"/>
          </p:cNvSpPr>
          <p:nvPr>
            <p:ph type="title" idx="7"/>
          </p:nvPr>
        </p:nvSpPr>
        <p:spPr>
          <a:xfrm>
            <a:off x="6390550" y="1026688"/>
            <a:ext cx="2414100" cy="971400"/>
          </a:xfrm>
          <a:prstGeom prst="rect">
            <a:avLst/>
          </a:prstGeom>
        </p:spPr>
        <p:txBody>
          <a:bodyPr spcFirstLastPara="1" wrap="square" lIns="0" tIns="0" rIns="0" bIns="0" anchor="b" anchorCtr="0">
            <a:normAutofit/>
          </a:bodyPr>
          <a:lstStyle>
            <a:lvl1pPr lvl="0">
              <a:spcBef>
                <a:spcPts val="0"/>
              </a:spcBef>
              <a:spcAft>
                <a:spcPts val="0"/>
              </a:spcAft>
              <a:buClr>
                <a:schemeClr val="accent2"/>
              </a:buClr>
              <a:buSzPts val="3600"/>
              <a:buNone/>
              <a:defRPr sz="3600">
                <a:solidFill>
                  <a:schemeClr val="accent2"/>
                </a:solidFill>
              </a:defRPr>
            </a:lvl1pPr>
            <a:lvl2pPr lvl="1">
              <a:spcBef>
                <a:spcPts val="0"/>
              </a:spcBef>
              <a:spcAft>
                <a:spcPts val="0"/>
              </a:spcAft>
              <a:buClr>
                <a:schemeClr val="accent2"/>
              </a:buClr>
              <a:buSzPts val="3600"/>
              <a:buNone/>
              <a:defRPr sz="3600">
                <a:solidFill>
                  <a:schemeClr val="accent2"/>
                </a:solidFill>
              </a:defRPr>
            </a:lvl2pPr>
            <a:lvl3pPr lvl="2">
              <a:spcBef>
                <a:spcPts val="0"/>
              </a:spcBef>
              <a:spcAft>
                <a:spcPts val="0"/>
              </a:spcAft>
              <a:buClr>
                <a:schemeClr val="accent2"/>
              </a:buClr>
              <a:buSzPts val="3600"/>
              <a:buNone/>
              <a:defRPr sz="3600">
                <a:solidFill>
                  <a:schemeClr val="accent2"/>
                </a:solidFill>
              </a:defRPr>
            </a:lvl3pPr>
            <a:lvl4pPr lvl="3">
              <a:spcBef>
                <a:spcPts val="0"/>
              </a:spcBef>
              <a:spcAft>
                <a:spcPts val="0"/>
              </a:spcAft>
              <a:buClr>
                <a:schemeClr val="accent2"/>
              </a:buClr>
              <a:buSzPts val="3600"/>
              <a:buNone/>
              <a:defRPr sz="3600">
                <a:solidFill>
                  <a:schemeClr val="accent2"/>
                </a:solidFill>
              </a:defRPr>
            </a:lvl4pPr>
            <a:lvl5pPr lvl="4">
              <a:spcBef>
                <a:spcPts val="0"/>
              </a:spcBef>
              <a:spcAft>
                <a:spcPts val="0"/>
              </a:spcAft>
              <a:buClr>
                <a:schemeClr val="accent2"/>
              </a:buClr>
              <a:buSzPts val="3600"/>
              <a:buNone/>
              <a:defRPr sz="3600">
                <a:solidFill>
                  <a:schemeClr val="accent2"/>
                </a:solidFill>
              </a:defRPr>
            </a:lvl5pPr>
            <a:lvl6pPr lvl="5">
              <a:spcBef>
                <a:spcPts val="0"/>
              </a:spcBef>
              <a:spcAft>
                <a:spcPts val="0"/>
              </a:spcAft>
              <a:buClr>
                <a:schemeClr val="accent2"/>
              </a:buClr>
              <a:buSzPts val="3600"/>
              <a:buNone/>
              <a:defRPr sz="3600">
                <a:solidFill>
                  <a:schemeClr val="accent2"/>
                </a:solidFill>
              </a:defRPr>
            </a:lvl6pPr>
            <a:lvl7pPr lvl="6">
              <a:spcBef>
                <a:spcPts val="0"/>
              </a:spcBef>
              <a:spcAft>
                <a:spcPts val="0"/>
              </a:spcAft>
              <a:buClr>
                <a:schemeClr val="accent2"/>
              </a:buClr>
              <a:buSzPts val="3600"/>
              <a:buNone/>
              <a:defRPr sz="3600">
                <a:solidFill>
                  <a:schemeClr val="accent2"/>
                </a:solidFill>
              </a:defRPr>
            </a:lvl7pPr>
            <a:lvl8pPr lvl="7">
              <a:spcBef>
                <a:spcPts val="0"/>
              </a:spcBef>
              <a:spcAft>
                <a:spcPts val="0"/>
              </a:spcAft>
              <a:buClr>
                <a:schemeClr val="accent2"/>
              </a:buClr>
              <a:buSzPts val="3600"/>
              <a:buNone/>
              <a:defRPr sz="3600">
                <a:solidFill>
                  <a:schemeClr val="accent2"/>
                </a:solidFill>
              </a:defRPr>
            </a:lvl8pPr>
            <a:lvl9pPr lvl="8">
              <a:spcBef>
                <a:spcPts val="0"/>
              </a:spcBef>
              <a:spcAft>
                <a:spcPts val="0"/>
              </a:spcAft>
              <a:buClr>
                <a:schemeClr val="accent2"/>
              </a:buClr>
              <a:buSzPts val="3600"/>
              <a:buNone/>
              <a:defRPr sz="3600">
                <a:solidFill>
                  <a:schemeClr val="accent2"/>
                </a:solidFill>
              </a:defRPr>
            </a:lvl9pPr>
          </a:lstStyle>
          <a:p>
            <a:endParaRPr/>
          </a:p>
        </p:txBody>
      </p:sp>
      <p:sp>
        <p:nvSpPr>
          <p:cNvPr id="614" name="Google Shape;614;p83"/>
          <p:cNvSpPr txBox="1">
            <a:spLocks noGrp="1"/>
          </p:cNvSpPr>
          <p:nvPr>
            <p:ph type="body" idx="8"/>
          </p:nvPr>
        </p:nvSpPr>
        <p:spPr>
          <a:xfrm>
            <a:off x="344425" y="3708500"/>
            <a:ext cx="2414100" cy="6900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15" name="Google Shape;615;p83"/>
          <p:cNvSpPr txBox="1">
            <a:spLocks noGrp="1"/>
          </p:cNvSpPr>
          <p:nvPr>
            <p:ph type="body" idx="9"/>
          </p:nvPr>
        </p:nvSpPr>
        <p:spPr>
          <a:xfrm>
            <a:off x="3362725" y="3708500"/>
            <a:ext cx="2414100" cy="6900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16" name="Google Shape;616;p83"/>
          <p:cNvSpPr txBox="1">
            <a:spLocks noGrp="1"/>
          </p:cNvSpPr>
          <p:nvPr>
            <p:ph type="body" idx="13"/>
          </p:nvPr>
        </p:nvSpPr>
        <p:spPr>
          <a:xfrm>
            <a:off x="6390550" y="3708500"/>
            <a:ext cx="2414100" cy="6900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17" name="Google Shape;617;p83"/>
          <p:cNvSpPr txBox="1">
            <a:spLocks noGrp="1"/>
          </p:cNvSpPr>
          <p:nvPr>
            <p:ph type="title" idx="14"/>
          </p:nvPr>
        </p:nvSpPr>
        <p:spPr>
          <a:xfrm>
            <a:off x="360625" y="2533650"/>
            <a:ext cx="2414100" cy="1042500"/>
          </a:xfrm>
          <a:prstGeom prst="rect">
            <a:avLst/>
          </a:prstGeom>
        </p:spPr>
        <p:txBody>
          <a:bodyPr spcFirstLastPara="1" wrap="square" lIns="0" tIns="0" rIns="0" bIns="0" anchor="b" anchorCtr="0">
            <a:normAutofit/>
          </a:bodyPr>
          <a:lstStyle>
            <a:lvl1pPr lvl="0">
              <a:spcBef>
                <a:spcPts val="0"/>
              </a:spcBef>
              <a:spcAft>
                <a:spcPts val="0"/>
              </a:spcAft>
              <a:buClr>
                <a:schemeClr val="accent2"/>
              </a:buClr>
              <a:buSzPts val="3600"/>
              <a:buNone/>
              <a:defRPr sz="3600">
                <a:solidFill>
                  <a:schemeClr val="accent2"/>
                </a:solidFill>
              </a:defRPr>
            </a:lvl1pPr>
            <a:lvl2pPr lvl="1">
              <a:spcBef>
                <a:spcPts val="0"/>
              </a:spcBef>
              <a:spcAft>
                <a:spcPts val="0"/>
              </a:spcAft>
              <a:buClr>
                <a:schemeClr val="accent2"/>
              </a:buClr>
              <a:buSzPts val="3600"/>
              <a:buNone/>
              <a:defRPr sz="3600">
                <a:solidFill>
                  <a:schemeClr val="accent2"/>
                </a:solidFill>
              </a:defRPr>
            </a:lvl2pPr>
            <a:lvl3pPr lvl="2">
              <a:spcBef>
                <a:spcPts val="0"/>
              </a:spcBef>
              <a:spcAft>
                <a:spcPts val="0"/>
              </a:spcAft>
              <a:buClr>
                <a:schemeClr val="accent2"/>
              </a:buClr>
              <a:buSzPts val="3600"/>
              <a:buNone/>
              <a:defRPr sz="3600">
                <a:solidFill>
                  <a:schemeClr val="accent2"/>
                </a:solidFill>
              </a:defRPr>
            </a:lvl3pPr>
            <a:lvl4pPr lvl="3">
              <a:spcBef>
                <a:spcPts val="0"/>
              </a:spcBef>
              <a:spcAft>
                <a:spcPts val="0"/>
              </a:spcAft>
              <a:buClr>
                <a:schemeClr val="accent2"/>
              </a:buClr>
              <a:buSzPts val="3600"/>
              <a:buNone/>
              <a:defRPr sz="3600">
                <a:solidFill>
                  <a:schemeClr val="accent2"/>
                </a:solidFill>
              </a:defRPr>
            </a:lvl4pPr>
            <a:lvl5pPr lvl="4">
              <a:spcBef>
                <a:spcPts val="0"/>
              </a:spcBef>
              <a:spcAft>
                <a:spcPts val="0"/>
              </a:spcAft>
              <a:buClr>
                <a:schemeClr val="accent2"/>
              </a:buClr>
              <a:buSzPts val="3600"/>
              <a:buNone/>
              <a:defRPr sz="3600">
                <a:solidFill>
                  <a:schemeClr val="accent2"/>
                </a:solidFill>
              </a:defRPr>
            </a:lvl5pPr>
            <a:lvl6pPr lvl="5">
              <a:spcBef>
                <a:spcPts val="0"/>
              </a:spcBef>
              <a:spcAft>
                <a:spcPts val="0"/>
              </a:spcAft>
              <a:buClr>
                <a:schemeClr val="accent2"/>
              </a:buClr>
              <a:buSzPts val="3600"/>
              <a:buNone/>
              <a:defRPr sz="3600">
                <a:solidFill>
                  <a:schemeClr val="accent2"/>
                </a:solidFill>
              </a:defRPr>
            </a:lvl6pPr>
            <a:lvl7pPr lvl="6">
              <a:spcBef>
                <a:spcPts val="0"/>
              </a:spcBef>
              <a:spcAft>
                <a:spcPts val="0"/>
              </a:spcAft>
              <a:buClr>
                <a:schemeClr val="accent2"/>
              </a:buClr>
              <a:buSzPts val="3600"/>
              <a:buNone/>
              <a:defRPr sz="3600">
                <a:solidFill>
                  <a:schemeClr val="accent2"/>
                </a:solidFill>
              </a:defRPr>
            </a:lvl7pPr>
            <a:lvl8pPr lvl="7">
              <a:spcBef>
                <a:spcPts val="0"/>
              </a:spcBef>
              <a:spcAft>
                <a:spcPts val="0"/>
              </a:spcAft>
              <a:buClr>
                <a:schemeClr val="accent2"/>
              </a:buClr>
              <a:buSzPts val="3600"/>
              <a:buNone/>
              <a:defRPr sz="3600">
                <a:solidFill>
                  <a:schemeClr val="accent2"/>
                </a:solidFill>
              </a:defRPr>
            </a:lvl8pPr>
            <a:lvl9pPr lvl="8">
              <a:spcBef>
                <a:spcPts val="0"/>
              </a:spcBef>
              <a:spcAft>
                <a:spcPts val="0"/>
              </a:spcAft>
              <a:buClr>
                <a:schemeClr val="accent2"/>
              </a:buClr>
              <a:buSzPts val="3600"/>
              <a:buNone/>
              <a:defRPr sz="3600">
                <a:solidFill>
                  <a:schemeClr val="accent2"/>
                </a:solidFill>
              </a:defRPr>
            </a:lvl9pPr>
          </a:lstStyle>
          <a:p>
            <a:endParaRPr/>
          </a:p>
        </p:txBody>
      </p:sp>
      <p:sp>
        <p:nvSpPr>
          <p:cNvPr id="618" name="Google Shape;618;p83"/>
          <p:cNvSpPr txBox="1">
            <a:spLocks noGrp="1"/>
          </p:cNvSpPr>
          <p:nvPr>
            <p:ph type="title" idx="15"/>
          </p:nvPr>
        </p:nvSpPr>
        <p:spPr>
          <a:xfrm>
            <a:off x="3362725" y="2533650"/>
            <a:ext cx="2414100" cy="1042500"/>
          </a:xfrm>
          <a:prstGeom prst="rect">
            <a:avLst/>
          </a:prstGeom>
        </p:spPr>
        <p:txBody>
          <a:bodyPr spcFirstLastPara="1" wrap="square" lIns="0" tIns="0" rIns="0" bIns="0" anchor="b" anchorCtr="0">
            <a:normAutofit/>
          </a:bodyPr>
          <a:lstStyle>
            <a:lvl1pPr lvl="0">
              <a:spcBef>
                <a:spcPts val="0"/>
              </a:spcBef>
              <a:spcAft>
                <a:spcPts val="0"/>
              </a:spcAft>
              <a:buClr>
                <a:schemeClr val="accent2"/>
              </a:buClr>
              <a:buSzPts val="3600"/>
              <a:buNone/>
              <a:defRPr sz="3600">
                <a:solidFill>
                  <a:schemeClr val="accent2"/>
                </a:solidFill>
              </a:defRPr>
            </a:lvl1pPr>
            <a:lvl2pPr lvl="1">
              <a:spcBef>
                <a:spcPts val="0"/>
              </a:spcBef>
              <a:spcAft>
                <a:spcPts val="0"/>
              </a:spcAft>
              <a:buClr>
                <a:schemeClr val="accent2"/>
              </a:buClr>
              <a:buSzPts val="3600"/>
              <a:buNone/>
              <a:defRPr sz="3600">
                <a:solidFill>
                  <a:schemeClr val="accent2"/>
                </a:solidFill>
              </a:defRPr>
            </a:lvl2pPr>
            <a:lvl3pPr lvl="2">
              <a:spcBef>
                <a:spcPts val="0"/>
              </a:spcBef>
              <a:spcAft>
                <a:spcPts val="0"/>
              </a:spcAft>
              <a:buClr>
                <a:schemeClr val="accent2"/>
              </a:buClr>
              <a:buSzPts val="3600"/>
              <a:buNone/>
              <a:defRPr sz="3600">
                <a:solidFill>
                  <a:schemeClr val="accent2"/>
                </a:solidFill>
              </a:defRPr>
            </a:lvl3pPr>
            <a:lvl4pPr lvl="3">
              <a:spcBef>
                <a:spcPts val="0"/>
              </a:spcBef>
              <a:spcAft>
                <a:spcPts val="0"/>
              </a:spcAft>
              <a:buClr>
                <a:schemeClr val="accent2"/>
              </a:buClr>
              <a:buSzPts val="3600"/>
              <a:buNone/>
              <a:defRPr sz="3600">
                <a:solidFill>
                  <a:schemeClr val="accent2"/>
                </a:solidFill>
              </a:defRPr>
            </a:lvl4pPr>
            <a:lvl5pPr lvl="4">
              <a:spcBef>
                <a:spcPts val="0"/>
              </a:spcBef>
              <a:spcAft>
                <a:spcPts val="0"/>
              </a:spcAft>
              <a:buClr>
                <a:schemeClr val="accent2"/>
              </a:buClr>
              <a:buSzPts val="3600"/>
              <a:buNone/>
              <a:defRPr sz="3600">
                <a:solidFill>
                  <a:schemeClr val="accent2"/>
                </a:solidFill>
              </a:defRPr>
            </a:lvl5pPr>
            <a:lvl6pPr lvl="5">
              <a:spcBef>
                <a:spcPts val="0"/>
              </a:spcBef>
              <a:spcAft>
                <a:spcPts val="0"/>
              </a:spcAft>
              <a:buClr>
                <a:schemeClr val="accent2"/>
              </a:buClr>
              <a:buSzPts val="3600"/>
              <a:buNone/>
              <a:defRPr sz="3600">
                <a:solidFill>
                  <a:schemeClr val="accent2"/>
                </a:solidFill>
              </a:defRPr>
            </a:lvl6pPr>
            <a:lvl7pPr lvl="6">
              <a:spcBef>
                <a:spcPts val="0"/>
              </a:spcBef>
              <a:spcAft>
                <a:spcPts val="0"/>
              </a:spcAft>
              <a:buClr>
                <a:schemeClr val="accent2"/>
              </a:buClr>
              <a:buSzPts val="3600"/>
              <a:buNone/>
              <a:defRPr sz="3600">
                <a:solidFill>
                  <a:schemeClr val="accent2"/>
                </a:solidFill>
              </a:defRPr>
            </a:lvl7pPr>
            <a:lvl8pPr lvl="7">
              <a:spcBef>
                <a:spcPts val="0"/>
              </a:spcBef>
              <a:spcAft>
                <a:spcPts val="0"/>
              </a:spcAft>
              <a:buClr>
                <a:schemeClr val="accent2"/>
              </a:buClr>
              <a:buSzPts val="3600"/>
              <a:buNone/>
              <a:defRPr sz="3600">
                <a:solidFill>
                  <a:schemeClr val="accent2"/>
                </a:solidFill>
              </a:defRPr>
            </a:lvl8pPr>
            <a:lvl9pPr lvl="8">
              <a:spcBef>
                <a:spcPts val="0"/>
              </a:spcBef>
              <a:spcAft>
                <a:spcPts val="0"/>
              </a:spcAft>
              <a:buClr>
                <a:schemeClr val="accent2"/>
              </a:buClr>
              <a:buSzPts val="3600"/>
              <a:buNone/>
              <a:defRPr sz="3600">
                <a:solidFill>
                  <a:schemeClr val="accent2"/>
                </a:solidFill>
              </a:defRPr>
            </a:lvl9pPr>
          </a:lstStyle>
          <a:p>
            <a:endParaRPr/>
          </a:p>
        </p:txBody>
      </p:sp>
      <p:sp>
        <p:nvSpPr>
          <p:cNvPr id="619" name="Google Shape;619;p83"/>
          <p:cNvSpPr txBox="1">
            <a:spLocks noGrp="1"/>
          </p:cNvSpPr>
          <p:nvPr>
            <p:ph type="title" idx="16"/>
          </p:nvPr>
        </p:nvSpPr>
        <p:spPr>
          <a:xfrm>
            <a:off x="6390550" y="2533650"/>
            <a:ext cx="2414100" cy="1042500"/>
          </a:xfrm>
          <a:prstGeom prst="rect">
            <a:avLst/>
          </a:prstGeom>
        </p:spPr>
        <p:txBody>
          <a:bodyPr spcFirstLastPara="1" wrap="square" lIns="0" tIns="0" rIns="0" bIns="0" anchor="b" anchorCtr="0">
            <a:normAutofit/>
          </a:bodyPr>
          <a:lstStyle>
            <a:lvl1pPr lvl="0">
              <a:spcBef>
                <a:spcPts val="0"/>
              </a:spcBef>
              <a:spcAft>
                <a:spcPts val="0"/>
              </a:spcAft>
              <a:buClr>
                <a:schemeClr val="accent2"/>
              </a:buClr>
              <a:buSzPts val="3600"/>
              <a:buNone/>
              <a:defRPr sz="3600">
                <a:solidFill>
                  <a:schemeClr val="accent2"/>
                </a:solidFill>
              </a:defRPr>
            </a:lvl1pPr>
            <a:lvl2pPr lvl="1">
              <a:spcBef>
                <a:spcPts val="0"/>
              </a:spcBef>
              <a:spcAft>
                <a:spcPts val="0"/>
              </a:spcAft>
              <a:buClr>
                <a:schemeClr val="accent2"/>
              </a:buClr>
              <a:buSzPts val="3600"/>
              <a:buNone/>
              <a:defRPr sz="3600">
                <a:solidFill>
                  <a:schemeClr val="accent2"/>
                </a:solidFill>
              </a:defRPr>
            </a:lvl2pPr>
            <a:lvl3pPr lvl="2">
              <a:spcBef>
                <a:spcPts val="0"/>
              </a:spcBef>
              <a:spcAft>
                <a:spcPts val="0"/>
              </a:spcAft>
              <a:buClr>
                <a:schemeClr val="accent2"/>
              </a:buClr>
              <a:buSzPts val="3600"/>
              <a:buNone/>
              <a:defRPr sz="3600">
                <a:solidFill>
                  <a:schemeClr val="accent2"/>
                </a:solidFill>
              </a:defRPr>
            </a:lvl3pPr>
            <a:lvl4pPr lvl="3">
              <a:spcBef>
                <a:spcPts val="0"/>
              </a:spcBef>
              <a:spcAft>
                <a:spcPts val="0"/>
              </a:spcAft>
              <a:buClr>
                <a:schemeClr val="accent2"/>
              </a:buClr>
              <a:buSzPts val="3600"/>
              <a:buNone/>
              <a:defRPr sz="3600">
                <a:solidFill>
                  <a:schemeClr val="accent2"/>
                </a:solidFill>
              </a:defRPr>
            </a:lvl4pPr>
            <a:lvl5pPr lvl="4">
              <a:spcBef>
                <a:spcPts val="0"/>
              </a:spcBef>
              <a:spcAft>
                <a:spcPts val="0"/>
              </a:spcAft>
              <a:buClr>
                <a:schemeClr val="accent2"/>
              </a:buClr>
              <a:buSzPts val="3600"/>
              <a:buNone/>
              <a:defRPr sz="3600">
                <a:solidFill>
                  <a:schemeClr val="accent2"/>
                </a:solidFill>
              </a:defRPr>
            </a:lvl5pPr>
            <a:lvl6pPr lvl="5">
              <a:spcBef>
                <a:spcPts val="0"/>
              </a:spcBef>
              <a:spcAft>
                <a:spcPts val="0"/>
              </a:spcAft>
              <a:buClr>
                <a:schemeClr val="accent2"/>
              </a:buClr>
              <a:buSzPts val="3600"/>
              <a:buNone/>
              <a:defRPr sz="3600">
                <a:solidFill>
                  <a:schemeClr val="accent2"/>
                </a:solidFill>
              </a:defRPr>
            </a:lvl6pPr>
            <a:lvl7pPr lvl="6">
              <a:spcBef>
                <a:spcPts val="0"/>
              </a:spcBef>
              <a:spcAft>
                <a:spcPts val="0"/>
              </a:spcAft>
              <a:buClr>
                <a:schemeClr val="accent2"/>
              </a:buClr>
              <a:buSzPts val="3600"/>
              <a:buNone/>
              <a:defRPr sz="3600">
                <a:solidFill>
                  <a:schemeClr val="accent2"/>
                </a:solidFill>
              </a:defRPr>
            </a:lvl7pPr>
            <a:lvl8pPr lvl="7">
              <a:spcBef>
                <a:spcPts val="0"/>
              </a:spcBef>
              <a:spcAft>
                <a:spcPts val="0"/>
              </a:spcAft>
              <a:buClr>
                <a:schemeClr val="accent2"/>
              </a:buClr>
              <a:buSzPts val="3600"/>
              <a:buNone/>
              <a:defRPr sz="3600">
                <a:solidFill>
                  <a:schemeClr val="accent2"/>
                </a:solidFill>
              </a:defRPr>
            </a:lvl8pPr>
            <a:lvl9pPr lvl="8">
              <a:spcBef>
                <a:spcPts val="0"/>
              </a:spcBef>
              <a:spcAft>
                <a:spcPts val="0"/>
              </a:spcAft>
              <a:buClr>
                <a:schemeClr val="accent2"/>
              </a:buClr>
              <a:buSzPts val="3600"/>
              <a:buNone/>
              <a:defRPr sz="3600">
                <a:solidFill>
                  <a:schemeClr val="accent2"/>
                </a:solidFill>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7.2 Stats - 3 stats, gold">
  <p:cSld name="CUSTOM_25_1_1">
    <p:bg>
      <p:bgPr>
        <a:solidFill>
          <a:schemeClr val="accent1"/>
        </a:solidFill>
        <a:effectLst/>
      </p:bgPr>
    </p:bg>
    <p:spTree>
      <p:nvGrpSpPr>
        <p:cNvPr id="1" name="Shape 620"/>
        <p:cNvGrpSpPr/>
        <p:nvPr/>
      </p:nvGrpSpPr>
      <p:grpSpPr>
        <a:xfrm>
          <a:off x="0" y="0"/>
          <a:ext cx="0" cy="0"/>
          <a:chOff x="0" y="0"/>
          <a:chExt cx="0" cy="0"/>
        </a:xfrm>
      </p:grpSpPr>
      <p:sp>
        <p:nvSpPr>
          <p:cNvPr id="621" name="Google Shape;621;p84"/>
          <p:cNvSpPr/>
          <p:nvPr/>
        </p:nvSpPr>
        <p:spPr>
          <a:xfrm>
            <a:off x="338325" y="18834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2" name="Google Shape;622;p84"/>
          <p:cNvSpPr txBox="1">
            <a:spLocks noGrp="1"/>
          </p:cNvSpPr>
          <p:nvPr>
            <p:ph type="title"/>
          </p:nvPr>
        </p:nvSpPr>
        <p:spPr>
          <a:xfrm>
            <a:off x="513100" y="199912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23" name="Google Shape;623;p84"/>
          <p:cNvSpPr txBox="1">
            <a:spLocks noGrp="1"/>
          </p:cNvSpPr>
          <p:nvPr>
            <p:ph type="body" idx="1"/>
          </p:nvPr>
        </p:nvSpPr>
        <p:spPr>
          <a:xfrm>
            <a:off x="522625" y="24911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24" name="Google Shape;624;p84"/>
          <p:cNvSpPr/>
          <p:nvPr/>
        </p:nvSpPr>
        <p:spPr>
          <a:xfrm>
            <a:off x="3364950" y="18697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5" name="Google Shape;625;p84"/>
          <p:cNvSpPr txBox="1">
            <a:spLocks noGrp="1"/>
          </p:cNvSpPr>
          <p:nvPr>
            <p:ph type="title" idx="2"/>
          </p:nvPr>
        </p:nvSpPr>
        <p:spPr>
          <a:xfrm>
            <a:off x="3524075" y="199912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26" name="Google Shape;626;p84"/>
          <p:cNvSpPr txBox="1">
            <a:spLocks noGrp="1"/>
          </p:cNvSpPr>
          <p:nvPr>
            <p:ph type="body" idx="3"/>
          </p:nvPr>
        </p:nvSpPr>
        <p:spPr>
          <a:xfrm>
            <a:off x="3533600" y="24911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27" name="Google Shape;627;p84"/>
          <p:cNvSpPr/>
          <p:nvPr/>
        </p:nvSpPr>
        <p:spPr>
          <a:xfrm>
            <a:off x="6391575" y="18697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28" name="Google Shape;628;p84"/>
          <p:cNvSpPr txBox="1">
            <a:spLocks noGrp="1"/>
          </p:cNvSpPr>
          <p:nvPr>
            <p:ph type="title" idx="4"/>
          </p:nvPr>
        </p:nvSpPr>
        <p:spPr>
          <a:xfrm>
            <a:off x="6554975" y="199912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29" name="Google Shape;629;p84"/>
          <p:cNvSpPr txBox="1">
            <a:spLocks noGrp="1"/>
          </p:cNvSpPr>
          <p:nvPr>
            <p:ph type="body" idx="5"/>
          </p:nvPr>
        </p:nvSpPr>
        <p:spPr>
          <a:xfrm>
            <a:off x="6554975" y="24911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30" name="Google Shape;630;p84"/>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31" name="Google Shape;631;p84" descr="ASU_Horiz_RGB_Digital_MaroonGold.png"/>
          <p:cNvPicPr preferRelativeResize="0"/>
          <p:nvPr/>
        </p:nvPicPr>
        <p:blipFill rotWithShape="1">
          <a:blip r:embed="rId2">
            <a:alphaModFix/>
          </a:blip>
          <a:srcRect r="57818"/>
          <a:stretch/>
        </p:blipFill>
        <p:spPr>
          <a:xfrm>
            <a:off x="8082298" y="4458538"/>
            <a:ext cx="787450" cy="518125"/>
          </a:xfrm>
          <a:prstGeom prst="rect">
            <a:avLst/>
          </a:prstGeom>
          <a:noFill/>
          <a:ln>
            <a:noFill/>
          </a:ln>
        </p:spPr>
      </p:pic>
      <p:sp>
        <p:nvSpPr>
          <p:cNvPr id="632" name="Google Shape;632;p84"/>
          <p:cNvSpPr txBox="1">
            <a:spLocks noGrp="1"/>
          </p:cNvSpPr>
          <p:nvPr>
            <p:ph type="title" idx="6"/>
          </p:nvPr>
        </p:nvSpPr>
        <p:spPr>
          <a:xfrm>
            <a:off x="338325"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SzPts val="3000"/>
              <a:buNone/>
              <a:defRPr sz="3000" b="1"/>
            </a:lvl1pPr>
            <a:lvl2pPr lvl="1">
              <a:lnSpc>
                <a:spcPct val="85000"/>
              </a:lnSpc>
              <a:spcBef>
                <a:spcPts val="0"/>
              </a:spcBef>
              <a:spcAft>
                <a:spcPts val="0"/>
              </a:spcAft>
              <a:buSzPts val="2796"/>
              <a:buNone/>
              <a:defRPr sz="2796" u="sng"/>
            </a:lvl2pPr>
            <a:lvl3pPr lvl="2">
              <a:lnSpc>
                <a:spcPct val="85000"/>
              </a:lnSpc>
              <a:spcBef>
                <a:spcPts val="0"/>
              </a:spcBef>
              <a:spcAft>
                <a:spcPts val="0"/>
              </a:spcAft>
              <a:buSzPts val="2796"/>
              <a:buNone/>
              <a:defRPr sz="2796" u="sng"/>
            </a:lvl3pPr>
            <a:lvl4pPr lvl="3">
              <a:lnSpc>
                <a:spcPct val="85000"/>
              </a:lnSpc>
              <a:spcBef>
                <a:spcPts val="0"/>
              </a:spcBef>
              <a:spcAft>
                <a:spcPts val="0"/>
              </a:spcAft>
              <a:buSzPts val="2796"/>
              <a:buNone/>
              <a:defRPr sz="2796" u="sng"/>
            </a:lvl4pPr>
            <a:lvl5pPr lvl="4">
              <a:lnSpc>
                <a:spcPct val="85000"/>
              </a:lnSpc>
              <a:spcBef>
                <a:spcPts val="0"/>
              </a:spcBef>
              <a:spcAft>
                <a:spcPts val="0"/>
              </a:spcAft>
              <a:buSzPts val="2796"/>
              <a:buNone/>
              <a:defRPr sz="2796" u="sng"/>
            </a:lvl5pPr>
            <a:lvl6pPr lvl="5">
              <a:lnSpc>
                <a:spcPct val="85000"/>
              </a:lnSpc>
              <a:spcBef>
                <a:spcPts val="0"/>
              </a:spcBef>
              <a:spcAft>
                <a:spcPts val="0"/>
              </a:spcAft>
              <a:buSzPts val="2796"/>
              <a:buNone/>
              <a:defRPr sz="2796" u="sng"/>
            </a:lvl6pPr>
            <a:lvl7pPr lvl="6">
              <a:lnSpc>
                <a:spcPct val="85000"/>
              </a:lnSpc>
              <a:spcBef>
                <a:spcPts val="0"/>
              </a:spcBef>
              <a:spcAft>
                <a:spcPts val="0"/>
              </a:spcAft>
              <a:buSzPts val="2796"/>
              <a:buNone/>
              <a:defRPr sz="2796" u="sng"/>
            </a:lvl7pPr>
            <a:lvl8pPr lvl="7">
              <a:lnSpc>
                <a:spcPct val="85000"/>
              </a:lnSpc>
              <a:spcBef>
                <a:spcPts val="0"/>
              </a:spcBef>
              <a:spcAft>
                <a:spcPts val="0"/>
              </a:spcAft>
              <a:buSzPts val="2796"/>
              <a:buNone/>
              <a:defRPr sz="2796" u="sng"/>
            </a:lvl8pPr>
            <a:lvl9pPr lvl="8">
              <a:lnSpc>
                <a:spcPct val="85000"/>
              </a:lnSpc>
              <a:spcBef>
                <a:spcPts val="0"/>
              </a:spcBef>
              <a:spcAft>
                <a:spcPts val="0"/>
              </a:spcAft>
              <a:buSzPts val="2796"/>
              <a:buNone/>
              <a:defRPr sz="2796" u="sng"/>
            </a:lvl9pPr>
          </a:lstStyle>
          <a:p>
            <a:endParaRPr/>
          </a:p>
        </p:txBody>
      </p:sp>
      <p:sp>
        <p:nvSpPr>
          <p:cNvPr id="633" name="Google Shape;633;p84"/>
          <p:cNvSpPr txBox="1">
            <a:spLocks noGrp="1"/>
          </p:cNvSpPr>
          <p:nvPr>
            <p:ph type="subTitle" idx="7"/>
          </p:nvPr>
        </p:nvSpPr>
        <p:spPr>
          <a:xfrm>
            <a:off x="337900" y="724150"/>
            <a:ext cx="8467200" cy="168300"/>
          </a:xfrm>
          <a:prstGeom prst="rect">
            <a:avLst/>
          </a:prstGeom>
        </p:spPr>
        <p:txBody>
          <a:bodyPr spcFirstLastPara="1" wrap="square" lIns="0" tIns="0" rIns="0" bIns="0" anchor="b" anchorCtr="0">
            <a:normAutofit/>
          </a:bodyPr>
          <a:lstStyle>
            <a:lvl1pPr lvl="0">
              <a:spcBef>
                <a:spcPts val="0"/>
              </a:spcBef>
              <a:spcAft>
                <a:spcPts val="0"/>
              </a:spcAft>
              <a:buClr>
                <a:schemeClr val="lt1"/>
              </a:buClr>
              <a:buSzPts val="1200"/>
              <a:buNone/>
              <a:defRPr sz="1200" b="1">
                <a:solidFill>
                  <a:schemeClr val="lt1"/>
                </a:solidFill>
                <a:highlight>
                  <a:schemeClr val="dk1"/>
                </a:highlight>
              </a:defRPr>
            </a:lvl1pPr>
            <a:lvl2pPr lvl="1">
              <a:spcBef>
                <a:spcPts val="800"/>
              </a:spcBef>
              <a:spcAft>
                <a:spcPts val="0"/>
              </a:spcAft>
              <a:buClr>
                <a:schemeClr val="dk1"/>
              </a:buClr>
              <a:buSzPts val="1400"/>
              <a:buNone/>
              <a:defRPr/>
            </a:lvl2pPr>
            <a:lvl3pPr lvl="2">
              <a:spcBef>
                <a:spcPts val="400"/>
              </a:spcBef>
              <a:spcAft>
                <a:spcPts val="0"/>
              </a:spcAft>
              <a:buSzPts val="1200"/>
              <a:buNone/>
              <a:defRPr/>
            </a:lvl3pPr>
            <a:lvl4pPr lvl="3">
              <a:spcBef>
                <a:spcPts val="400"/>
              </a:spcBef>
              <a:spcAft>
                <a:spcPts val="0"/>
              </a:spcAft>
              <a:buSzPts val="1000"/>
              <a:buNone/>
              <a:defRPr/>
            </a:lvl4pPr>
            <a:lvl5pPr lvl="4">
              <a:spcBef>
                <a:spcPts val="400"/>
              </a:spcBef>
              <a:spcAft>
                <a:spcPts val="0"/>
              </a:spcAft>
              <a:buSzPts val="1000"/>
              <a:buNone/>
              <a:defRPr/>
            </a:lvl5pPr>
            <a:lvl6pPr lvl="5">
              <a:spcBef>
                <a:spcPts val="400"/>
              </a:spcBef>
              <a:spcAft>
                <a:spcPts val="0"/>
              </a:spcAft>
              <a:buClr>
                <a:schemeClr val="dk1"/>
              </a:buClr>
              <a:buSzPts val="1000"/>
              <a:buNone/>
              <a:defRPr/>
            </a:lvl6pPr>
            <a:lvl7pPr lvl="6">
              <a:spcBef>
                <a:spcPts val="400"/>
              </a:spcBef>
              <a:spcAft>
                <a:spcPts val="0"/>
              </a:spcAft>
              <a:buClr>
                <a:schemeClr val="dk1"/>
              </a:buClr>
              <a:buSzPts val="1000"/>
              <a:buNone/>
              <a:defRPr/>
            </a:lvl7pPr>
            <a:lvl8pPr lvl="7">
              <a:spcBef>
                <a:spcPts val="400"/>
              </a:spcBef>
              <a:spcAft>
                <a:spcPts val="0"/>
              </a:spcAft>
              <a:buClr>
                <a:schemeClr val="dk1"/>
              </a:buClr>
              <a:buSzPts val="1000"/>
              <a:buNone/>
              <a:defRPr/>
            </a:lvl8pPr>
            <a:lvl9pPr lvl="8">
              <a:spcBef>
                <a:spcPts val="400"/>
              </a:spcBef>
              <a:spcAft>
                <a:spcPts val="400"/>
              </a:spcAft>
              <a:buClr>
                <a:schemeClr val="dk1"/>
              </a:buClr>
              <a:buSzPts val="1000"/>
              <a:buNone/>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7.2 Stats - 3 stats, black">
  <p:cSld name="CUSTOM_25_1_1_3">
    <p:bg>
      <p:bgPr>
        <a:solidFill>
          <a:schemeClr val="dk1"/>
        </a:solidFill>
        <a:effectLst/>
      </p:bgPr>
    </p:bg>
    <p:spTree>
      <p:nvGrpSpPr>
        <p:cNvPr id="1" name="Shape 634"/>
        <p:cNvGrpSpPr/>
        <p:nvPr/>
      </p:nvGrpSpPr>
      <p:grpSpPr>
        <a:xfrm>
          <a:off x="0" y="0"/>
          <a:ext cx="0" cy="0"/>
          <a:chOff x="0" y="0"/>
          <a:chExt cx="0" cy="0"/>
        </a:xfrm>
      </p:grpSpPr>
      <p:sp>
        <p:nvSpPr>
          <p:cNvPr id="635" name="Google Shape;635;p85"/>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36" name="Google Shape;636;p85"/>
          <p:cNvPicPr preferRelativeResize="0"/>
          <p:nvPr/>
        </p:nvPicPr>
        <p:blipFill rotWithShape="1">
          <a:blip r:embed="rId2">
            <a:alphaModFix/>
          </a:blip>
          <a:srcRect l="7060" t="13180" r="5884" b="8919"/>
          <a:stretch/>
        </p:blipFill>
        <p:spPr>
          <a:xfrm>
            <a:off x="8146075" y="4529400"/>
            <a:ext cx="769574" cy="400824"/>
          </a:xfrm>
          <a:prstGeom prst="rect">
            <a:avLst/>
          </a:prstGeom>
          <a:noFill/>
          <a:ln>
            <a:noFill/>
          </a:ln>
        </p:spPr>
      </p:pic>
      <p:sp>
        <p:nvSpPr>
          <p:cNvPr id="637" name="Google Shape;637;p85"/>
          <p:cNvSpPr txBox="1">
            <a:spLocks noGrp="1"/>
          </p:cNvSpPr>
          <p:nvPr>
            <p:ph type="title"/>
          </p:nvPr>
        </p:nvSpPr>
        <p:spPr>
          <a:xfrm>
            <a:off x="338325"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Clr>
                <a:schemeClr val="lt1"/>
              </a:buClr>
              <a:buSzPts val="3000"/>
              <a:buNone/>
              <a:defRPr sz="3000" b="1">
                <a:solidFill>
                  <a:schemeClr val="lt1"/>
                </a:solidFill>
              </a:defRPr>
            </a:lvl1pPr>
            <a:lvl2pPr lvl="1">
              <a:lnSpc>
                <a:spcPct val="85000"/>
              </a:lnSpc>
              <a:spcBef>
                <a:spcPts val="0"/>
              </a:spcBef>
              <a:spcAft>
                <a:spcPts val="0"/>
              </a:spcAft>
              <a:buSzPts val="2796"/>
              <a:buNone/>
              <a:defRPr sz="2796" u="sng"/>
            </a:lvl2pPr>
            <a:lvl3pPr lvl="2">
              <a:lnSpc>
                <a:spcPct val="85000"/>
              </a:lnSpc>
              <a:spcBef>
                <a:spcPts val="0"/>
              </a:spcBef>
              <a:spcAft>
                <a:spcPts val="0"/>
              </a:spcAft>
              <a:buSzPts val="2796"/>
              <a:buNone/>
              <a:defRPr sz="2796" u="sng"/>
            </a:lvl3pPr>
            <a:lvl4pPr lvl="3">
              <a:lnSpc>
                <a:spcPct val="85000"/>
              </a:lnSpc>
              <a:spcBef>
                <a:spcPts val="0"/>
              </a:spcBef>
              <a:spcAft>
                <a:spcPts val="0"/>
              </a:spcAft>
              <a:buSzPts val="2796"/>
              <a:buNone/>
              <a:defRPr sz="2796" u="sng"/>
            </a:lvl4pPr>
            <a:lvl5pPr lvl="4">
              <a:lnSpc>
                <a:spcPct val="85000"/>
              </a:lnSpc>
              <a:spcBef>
                <a:spcPts val="0"/>
              </a:spcBef>
              <a:spcAft>
                <a:spcPts val="0"/>
              </a:spcAft>
              <a:buSzPts val="2796"/>
              <a:buNone/>
              <a:defRPr sz="2796" u="sng"/>
            </a:lvl5pPr>
            <a:lvl6pPr lvl="5">
              <a:lnSpc>
                <a:spcPct val="85000"/>
              </a:lnSpc>
              <a:spcBef>
                <a:spcPts val="0"/>
              </a:spcBef>
              <a:spcAft>
                <a:spcPts val="0"/>
              </a:spcAft>
              <a:buSzPts val="2796"/>
              <a:buNone/>
              <a:defRPr sz="2796" u="sng"/>
            </a:lvl6pPr>
            <a:lvl7pPr lvl="6">
              <a:lnSpc>
                <a:spcPct val="85000"/>
              </a:lnSpc>
              <a:spcBef>
                <a:spcPts val="0"/>
              </a:spcBef>
              <a:spcAft>
                <a:spcPts val="0"/>
              </a:spcAft>
              <a:buSzPts val="2796"/>
              <a:buNone/>
              <a:defRPr sz="2796" u="sng"/>
            </a:lvl7pPr>
            <a:lvl8pPr lvl="7">
              <a:lnSpc>
                <a:spcPct val="85000"/>
              </a:lnSpc>
              <a:spcBef>
                <a:spcPts val="0"/>
              </a:spcBef>
              <a:spcAft>
                <a:spcPts val="0"/>
              </a:spcAft>
              <a:buSzPts val="2796"/>
              <a:buNone/>
              <a:defRPr sz="2796" u="sng"/>
            </a:lvl8pPr>
            <a:lvl9pPr lvl="8">
              <a:lnSpc>
                <a:spcPct val="85000"/>
              </a:lnSpc>
              <a:spcBef>
                <a:spcPts val="0"/>
              </a:spcBef>
              <a:spcAft>
                <a:spcPts val="0"/>
              </a:spcAft>
              <a:buSzPts val="2796"/>
              <a:buNone/>
              <a:defRPr sz="2796" u="sng"/>
            </a:lvl9pPr>
          </a:lstStyle>
          <a:p>
            <a:endParaRPr/>
          </a:p>
        </p:txBody>
      </p:sp>
      <p:sp>
        <p:nvSpPr>
          <p:cNvPr id="638" name="Google Shape;638;p85"/>
          <p:cNvSpPr txBox="1">
            <a:spLocks noGrp="1"/>
          </p:cNvSpPr>
          <p:nvPr>
            <p:ph type="subTitle" idx="1"/>
          </p:nvPr>
        </p:nvSpPr>
        <p:spPr>
          <a:xfrm>
            <a:off x="337900" y="724150"/>
            <a:ext cx="8467200" cy="168300"/>
          </a:xfrm>
          <a:prstGeom prst="rect">
            <a:avLst/>
          </a:prstGeom>
        </p:spPr>
        <p:txBody>
          <a:bodyPr spcFirstLastPara="1" wrap="square" lIns="0" tIns="0" rIns="0" bIns="0" anchor="b" anchorCtr="0">
            <a:normAutofit/>
          </a:bodyPr>
          <a:lstStyle>
            <a:lvl1pPr lvl="0">
              <a:spcBef>
                <a:spcPts val="0"/>
              </a:spcBef>
              <a:spcAft>
                <a:spcPts val="0"/>
              </a:spcAft>
              <a:buClr>
                <a:schemeClr val="dk1"/>
              </a:buClr>
              <a:buSzPts val="1200"/>
              <a:buNone/>
              <a:defRPr sz="1200" b="1">
                <a:highlight>
                  <a:schemeClr val="accent1"/>
                </a:highlight>
              </a:defRPr>
            </a:lvl1pPr>
            <a:lvl2pPr lvl="1">
              <a:spcBef>
                <a:spcPts val="800"/>
              </a:spcBef>
              <a:spcAft>
                <a:spcPts val="0"/>
              </a:spcAft>
              <a:buClr>
                <a:schemeClr val="dk1"/>
              </a:buClr>
              <a:buSzPts val="1400"/>
              <a:buNone/>
              <a:defRPr>
                <a:highlight>
                  <a:schemeClr val="accent1"/>
                </a:highlight>
              </a:defRPr>
            </a:lvl2pPr>
            <a:lvl3pPr lvl="2">
              <a:spcBef>
                <a:spcPts val="400"/>
              </a:spcBef>
              <a:spcAft>
                <a:spcPts val="0"/>
              </a:spcAft>
              <a:buSzPts val="1200"/>
              <a:buNone/>
              <a:defRPr>
                <a:highlight>
                  <a:schemeClr val="accent1"/>
                </a:highlight>
              </a:defRPr>
            </a:lvl3pPr>
            <a:lvl4pPr lvl="3">
              <a:spcBef>
                <a:spcPts val="400"/>
              </a:spcBef>
              <a:spcAft>
                <a:spcPts val="0"/>
              </a:spcAft>
              <a:buSzPts val="1000"/>
              <a:buNone/>
              <a:defRPr>
                <a:highlight>
                  <a:schemeClr val="accent1"/>
                </a:highlight>
              </a:defRPr>
            </a:lvl4pPr>
            <a:lvl5pPr lvl="4">
              <a:spcBef>
                <a:spcPts val="400"/>
              </a:spcBef>
              <a:spcAft>
                <a:spcPts val="0"/>
              </a:spcAft>
              <a:buSzPts val="1000"/>
              <a:buNone/>
              <a:defRPr>
                <a:highlight>
                  <a:schemeClr val="accent1"/>
                </a:highlight>
              </a:defRPr>
            </a:lvl5pPr>
            <a:lvl6pPr lvl="5">
              <a:spcBef>
                <a:spcPts val="400"/>
              </a:spcBef>
              <a:spcAft>
                <a:spcPts val="0"/>
              </a:spcAft>
              <a:buClr>
                <a:schemeClr val="dk1"/>
              </a:buClr>
              <a:buSzPts val="1000"/>
              <a:buNone/>
              <a:defRPr>
                <a:highlight>
                  <a:schemeClr val="accent1"/>
                </a:highlight>
              </a:defRPr>
            </a:lvl6pPr>
            <a:lvl7pPr lvl="6">
              <a:spcBef>
                <a:spcPts val="400"/>
              </a:spcBef>
              <a:spcAft>
                <a:spcPts val="0"/>
              </a:spcAft>
              <a:buClr>
                <a:schemeClr val="dk1"/>
              </a:buClr>
              <a:buSzPts val="1000"/>
              <a:buNone/>
              <a:defRPr>
                <a:highlight>
                  <a:schemeClr val="accent1"/>
                </a:highlight>
              </a:defRPr>
            </a:lvl7pPr>
            <a:lvl8pPr lvl="7">
              <a:spcBef>
                <a:spcPts val="400"/>
              </a:spcBef>
              <a:spcAft>
                <a:spcPts val="0"/>
              </a:spcAft>
              <a:buClr>
                <a:schemeClr val="dk1"/>
              </a:buClr>
              <a:buSzPts val="1000"/>
              <a:buNone/>
              <a:defRPr>
                <a:highlight>
                  <a:schemeClr val="accent1"/>
                </a:highlight>
              </a:defRPr>
            </a:lvl8pPr>
            <a:lvl9pPr lvl="8">
              <a:spcBef>
                <a:spcPts val="400"/>
              </a:spcBef>
              <a:spcAft>
                <a:spcPts val="400"/>
              </a:spcAft>
              <a:buClr>
                <a:schemeClr val="dk1"/>
              </a:buClr>
              <a:buSzPts val="1000"/>
              <a:buNone/>
              <a:defRPr>
                <a:highlight>
                  <a:schemeClr val="accent1"/>
                </a:highlight>
              </a:defRPr>
            </a:lvl9pPr>
          </a:lstStyle>
          <a:p>
            <a:endParaRPr/>
          </a:p>
        </p:txBody>
      </p:sp>
      <p:sp>
        <p:nvSpPr>
          <p:cNvPr id="639" name="Google Shape;639;p85"/>
          <p:cNvSpPr/>
          <p:nvPr/>
        </p:nvSpPr>
        <p:spPr>
          <a:xfrm>
            <a:off x="338325" y="18834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0" name="Google Shape;640;p85"/>
          <p:cNvSpPr txBox="1">
            <a:spLocks noGrp="1"/>
          </p:cNvSpPr>
          <p:nvPr>
            <p:ph type="title" idx="2"/>
          </p:nvPr>
        </p:nvSpPr>
        <p:spPr>
          <a:xfrm>
            <a:off x="513100" y="199912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41" name="Google Shape;641;p85"/>
          <p:cNvSpPr txBox="1">
            <a:spLocks noGrp="1"/>
          </p:cNvSpPr>
          <p:nvPr>
            <p:ph type="body" idx="3"/>
          </p:nvPr>
        </p:nvSpPr>
        <p:spPr>
          <a:xfrm>
            <a:off x="522625" y="24911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42" name="Google Shape;642;p85"/>
          <p:cNvSpPr/>
          <p:nvPr/>
        </p:nvSpPr>
        <p:spPr>
          <a:xfrm>
            <a:off x="3364950" y="18697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3" name="Google Shape;643;p85"/>
          <p:cNvSpPr txBox="1">
            <a:spLocks noGrp="1"/>
          </p:cNvSpPr>
          <p:nvPr>
            <p:ph type="title" idx="4"/>
          </p:nvPr>
        </p:nvSpPr>
        <p:spPr>
          <a:xfrm>
            <a:off x="3524075" y="199912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44" name="Google Shape;644;p85"/>
          <p:cNvSpPr txBox="1">
            <a:spLocks noGrp="1"/>
          </p:cNvSpPr>
          <p:nvPr>
            <p:ph type="body" idx="5"/>
          </p:nvPr>
        </p:nvSpPr>
        <p:spPr>
          <a:xfrm>
            <a:off x="3533600" y="24911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45" name="Google Shape;645;p85"/>
          <p:cNvSpPr/>
          <p:nvPr/>
        </p:nvSpPr>
        <p:spPr>
          <a:xfrm>
            <a:off x="6391575" y="18697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46" name="Google Shape;646;p85"/>
          <p:cNvSpPr txBox="1">
            <a:spLocks noGrp="1"/>
          </p:cNvSpPr>
          <p:nvPr>
            <p:ph type="title" idx="6"/>
          </p:nvPr>
        </p:nvSpPr>
        <p:spPr>
          <a:xfrm>
            <a:off x="6554975" y="199912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47" name="Google Shape;647;p85"/>
          <p:cNvSpPr txBox="1">
            <a:spLocks noGrp="1"/>
          </p:cNvSpPr>
          <p:nvPr>
            <p:ph type="body" idx="7"/>
          </p:nvPr>
        </p:nvSpPr>
        <p:spPr>
          <a:xfrm>
            <a:off x="6554975" y="24911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2 Agenda, schedule options →">
  <p:cSld name="CUSTOM_21_1">
    <p:bg>
      <p:bgPr>
        <a:solidFill>
          <a:schemeClr val="accent5"/>
        </a:solidFill>
        <a:effectLst/>
      </p:bgPr>
    </p:bg>
    <p:spTree>
      <p:nvGrpSpPr>
        <p:cNvPr id="1" name="Shape 67"/>
        <p:cNvGrpSpPr/>
        <p:nvPr/>
      </p:nvGrpSpPr>
      <p:grpSpPr>
        <a:xfrm>
          <a:off x="0" y="0"/>
          <a:ext cx="0" cy="0"/>
          <a:chOff x="0" y="0"/>
          <a:chExt cx="0" cy="0"/>
        </a:xfrm>
      </p:grpSpPr>
      <p:sp>
        <p:nvSpPr>
          <p:cNvPr id="68" name="Google Shape;68;p13"/>
          <p:cNvSpPr txBox="1"/>
          <p:nvPr/>
        </p:nvSpPr>
        <p:spPr>
          <a:xfrm>
            <a:off x="2577575" y="50"/>
            <a:ext cx="6228000" cy="51435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7200" b="1">
                <a:solidFill>
                  <a:srgbClr val="FFFFFF"/>
                </a:solidFill>
                <a:highlight>
                  <a:srgbClr val="191919"/>
                </a:highlight>
              </a:rPr>
              <a:t>Agenda, schedule, </a:t>
            </a:r>
            <a:br>
              <a:rPr lang="en" sz="7200" b="1">
                <a:solidFill>
                  <a:srgbClr val="FFFFFF"/>
                </a:solidFill>
                <a:highlight>
                  <a:srgbClr val="191919"/>
                </a:highlight>
              </a:rPr>
            </a:br>
            <a:r>
              <a:rPr lang="en" sz="7200" b="1">
                <a:solidFill>
                  <a:srgbClr val="FFFFFF"/>
                </a:solidFill>
                <a:highlight>
                  <a:srgbClr val="191919"/>
                </a:highlight>
              </a:rPr>
              <a:t>table of contents</a:t>
            </a:r>
            <a:endParaRPr sz="7200" b="1">
              <a:solidFill>
                <a:srgbClr val="FFFFFF"/>
              </a:solidFill>
              <a:highlight>
                <a:srgbClr val="191919"/>
              </a:highlight>
            </a:endParaRPr>
          </a:p>
        </p:txBody>
      </p:sp>
      <p:sp>
        <p:nvSpPr>
          <p:cNvPr id="69" name="Google Shape;69;p13"/>
          <p:cNvSpPr/>
          <p:nvPr/>
        </p:nvSpPr>
        <p:spPr>
          <a:xfrm>
            <a:off x="0" y="0"/>
            <a:ext cx="2168400" cy="51435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3"/>
          <p:cNvSpPr/>
          <p:nvPr/>
        </p:nvSpPr>
        <p:spPr>
          <a:xfrm>
            <a:off x="9187650" y="41988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 name="Google Shape;71;p13"/>
          <p:cNvSpPr/>
          <p:nvPr/>
        </p:nvSpPr>
        <p:spPr>
          <a:xfrm>
            <a:off x="-387975" y="41666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7.2 Stats - 4 stats, gold">
  <p:cSld name="CUSTOM_25_1_1_4">
    <p:bg>
      <p:bgPr>
        <a:solidFill>
          <a:schemeClr val="accent1"/>
        </a:solidFill>
        <a:effectLst/>
      </p:bgPr>
    </p:bg>
    <p:spTree>
      <p:nvGrpSpPr>
        <p:cNvPr id="1" name="Shape 648"/>
        <p:cNvGrpSpPr/>
        <p:nvPr/>
      </p:nvGrpSpPr>
      <p:grpSpPr>
        <a:xfrm>
          <a:off x="0" y="0"/>
          <a:ext cx="0" cy="0"/>
          <a:chOff x="0" y="0"/>
          <a:chExt cx="0" cy="0"/>
        </a:xfrm>
      </p:grpSpPr>
      <p:sp>
        <p:nvSpPr>
          <p:cNvPr id="649" name="Google Shape;649;p86"/>
          <p:cNvSpPr/>
          <p:nvPr/>
        </p:nvSpPr>
        <p:spPr>
          <a:xfrm>
            <a:off x="344450"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0" name="Google Shape;650;p86"/>
          <p:cNvSpPr txBox="1">
            <a:spLocks noGrp="1"/>
          </p:cNvSpPr>
          <p:nvPr>
            <p:ph type="title"/>
          </p:nvPr>
        </p:nvSpPr>
        <p:spPr>
          <a:xfrm>
            <a:off x="485368" y="1996851"/>
            <a:ext cx="17265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51" name="Google Shape;651;p86"/>
          <p:cNvSpPr txBox="1">
            <a:spLocks noGrp="1"/>
          </p:cNvSpPr>
          <p:nvPr>
            <p:ph type="body" idx="1"/>
          </p:nvPr>
        </p:nvSpPr>
        <p:spPr>
          <a:xfrm>
            <a:off x="485368"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52" name="Google Shape;652;p86"/>
          <p:cNvSpPr/>
          <p:nvPr/>
        </p:nvSpPr>
        <p:spPr>
          <a:xfrm>
            <a:off x="2495442"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3" name="Google Shape;653;p86"/>
          <p:cNvSpPr txBox="1">
            <a:spLocks noGrp="1"/>
          </p:cNvSpPr>
          <p:nvPr>
            <p:ph type="title" idx="2"/>
          </p:nvPr>
        </p:nvSpPr>
        <p:spPr>
          <a:xfrm>
            <a:off x="2636468" y="1996851"/>
            <a:ext cx="17265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54" name="Google Shape;654;p86"/>
          <p:cNvSpPr txBox="1">
            <a:spLocks noGrp="1"/>
          </p:cNvSpPr>
          <p:nvPr>
            <p:ph type="body" idx="3"/>
          </p:nvPr>
        </p:nvSpPr>
        <p:spPr>
          <a:xfrm>
            <a:off x="2636468"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55" name="Google Shape;655;p86"/>
          <p:cNvSpPr/>
          <p:nvPr/>
        </p:nvSpPr>
        <p:spPr>
          <a:xfrm>
            <a:off x="4646433"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6" name="Google Shape;656;p86"/>
          <p:cNvSpPr txBox="1">
            <a:spLocks noGrp="1"/>
          </p:cNvSpPr>
          <p:nvPr>
            <p:ph type="title" idx="4"/>
          </p:nvPr>
        </p:nvSpPr>
        <p:spPr>
          <a:xfrm>
            <a:off x="4777693" y="1996851"/>
            <a:ext cx="17265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57" name="Google Shape;657;p86"/>
          <p:cNvSpPr txBox="1">
            <a:spLocks noGrp="1"/>
          </p:cNvSpPr>
          <p:nvPr>
            <p:ph type="body" idx="5"/>
          </p:nvPr>
        </p:nvSpPr>
        <p:spPr>
          <a:xfrm>
            <a:off x="4777693"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58" name="Google Shape;658;p86"/>
          <p:cNvSpPr/>
          <p:nvPr/>
        </p:nvSpPr>
        <p:spPr>
          <a:xfrm>
            <a:off x="6797425"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9" name="Google Shape;659;p86"/>
          <p:cNvSpPr txBox="1">
            <a:spLocks noGrp="1"/>
          </p:cNvSpPr>
          <p:nvPr>
            <p:ph type="title" idx="6"/>
          </p:nvPr>
        </p:nvSpPr>
        <p:spPr>
          <a:xfrm>
            <a:off x="6938343" y="1996851"/>
            <a:ext cx="17265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60" name="Google Shape;660;p86"/>
          <p:cNvSpPr txBox="1">
            <a:spLocks noGrp="1"/>
          </p:cNvSpPr>
          <p:nvPr>
            <p:ph type="body" idx="7"/>
          </p:nvPr>
        </p:nvSpPr>
        <p:spPr>
          <a:xfrm>
            <a:off x="6938343"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61" name="Google Shape;661;p86"/>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62" name="Google Shape;662;p86" descr="ASU_Horiz_RGB_Digital_MaroonGold.png"/>
          <p:cNvPicPr preferRelativeResize="0"/>
          <p:nvPr/>
        </p:nvPicPr>
        <p:blipFill rotWithShape="1">
          <a:blip r:embed="rId2">
            <a:alphaModFix/>
          </a:blip>
          <a:srcRect r="57818"/>
          <a:stretch/>
        </p:blipFill>
        <p:spPr>
          <a:xfrm>
            <a:off x="8082298" y="4458538"/>
            <a:ext cx="787450" cy="518125"/>
          </a:xfrm>
          <a:prstGeom prst="rect">
            <a:avLst/>
          </a:prstGeom>
          <a:noFill/>
          <a:ln>
            <a:noFill/>
          </a:ln>
        </p:spPr>
      </p:pic>
      <p:sp>
        <p:nvSpPr>
          <p:cNvPr id="663" name="Google Shape;663;p86"/>
          <p:cNvSpPr txBox="1">
            <a:spLocks noGrp="1"/>
          </p:cNvSpPr>
          <p:nvPr>
            <p:ph type="title" idx="8"/>
          </p:nvPr>
        </p:nvSpPr>
        <p:spPr>
          <a:xfrm>
            <a:off x="336188"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SzPts val="3000"/>
              <a:buNone/>
              <a:defRPr sz="3000" b="1"/>
            </a:lvl1pPr>
            <a:lvl2pPr lvl="1">
              <a:lnSpc>
                <a:spcPct val="85000"/>
              </a:lnSpc>
              <a:spcBef>
                <a:spcPts val="0"/>
              </a:spcBef>
              <a:spcAft>
                <a:spcPts val="0"/>
              </a:spcAft>
              <a:buSzPts val="2796"/>
              <a:buNone/>
              <a:defRPr sz="2796" u="sng"/>
            </a:lvl2pPr>
            <a:lvl3pPr lvl="2">
              <a:lnSpc>
                <a:spcPct val="85000"/>
              </a:lnSpc>
              <a:spcBef>
                <a:spcPts val="0"/>
              </a:spcBef>
              <a:spcAft>
                <a:spcPts val="0"/>
              </a:spcAft>
              <a:buSzPts val="2796"/>
              <a:buNone/>
              <a:defRPr sz="2796" u="sng"/>
            </a:lvl3pPr>
            <a:lvl4pPr lvl="3">
              <a:lnSpc>
                <a:spcPct val="85000"/>
              </a:lnSpc>
              <a:spcBef>
                <a:spcPts val="0"/>
              </a:spcBef>
              <a:spcAft>
                <a:spcPts val="0"/>
              </a:spcAft>
              <a:buSzPts val="2796"/>
              <a:buNone/>
              <a:defRPr sz="2796" u="sng"/>
            </a:lvl4pPr>
            <a:lvl5pPr lvl="4">
              <a:lnSpc>
                <a:spcPct val="85000"/>
              </a:lnSpc>
              <a:spcBef>
                <a:spcPts val="0"/>
              </a:spcBef>
              <a:spcAft>
                <a:spcPts val="0"/>
              </a:spcAft>
              <a:buSzPts val="2796"/>
              <a:buNone/>
              <a:defRPr sz="2796" u="sng"/>
            </a:lvl5pPr>
            <a:lvl6pPr lvl="5">
              <a:lnSpc>
                <a:spcPct val="85000"/>
              </a:lnSpc>
              <a:spcBef>
                <a:spcPts val="0"/>
              </a:spcBef>
              <a:spcAft>
                <a:spcPts val="0"/>
              </a:spcAft>
              <a:buSzPts val="2796"/>
              <a:buNone/>
              <a:defRPr sz="2796" u="sng"/>
            </a:lvl6pPr>
            <a:lvl7pPr lvl="6">
              <a:lnSpc>
                <a:spcPct val="85000"/>
              </a:lnSpc>
              <a:spcBef>
                <a:spcPts val="0"/>
              </a:spcBef>
              <a:spcAft>
                <a:spcPts val="0"/>
              </a:spcAft>
              <a:buSzPts val="2796"/>
              <a:buNone/>
              <a:defRPr sz="2796" u="sng"/>
            </a:lvl7pPr>
            <a:lvl8pPr lvl="7">
              <a:lnSpc>
                <a:spcPct val="85000"/>
              </a:lnSpc>
              <a:spcBef>
                <a:spcPts val="0"/>
              </a:spcBef>
              <a:spcAft>
                <a:spcPts val="0"/>
              </a:spcAft>
              <a:buSzPts val="2796"/>
              <a:buNone/>
              <a:defRPr sz="2796" u="sng"/>
            </a:lvl8pPr>
            <a:lvl9pPr lvl="8">
              <a:lnSpc>
                <a:spcPct val="85000"/>
              </a:lnSpc>
              <a:spcBef>
                <a:spcPts val="0"/>
              </a:spcBef>
              <a:spcAft>
                <a:spcPts val="0"/>
              </a:spcAft>
              <a:buSzPts val="2796"/>
              <a:buNone/>
              <a:defRPr sz="2796" u="sng"/>
            </a:lvl9pPr>
          </a:lstStyle>
          <a:p>
            <a:endParaRPr/>
          </a:p>
        </p:txBody>
      </p:sp>
      <p:sp>
        <p:nvSpPr>
          <p:cNvPr id="664" name="Google Shape;664;p86"/>
          <p:cNvSpPr txBox="1">
            <a:spLocks noGrp="1"/>
          </p:cNvSpPr>
          <p:nvPr>
            <p:ph type="subTitle" idx="9"/>
          </p:nvPr>
        </p:nvSpPr>
        <p:spPr>
          <a:xfrm>
            <a:off x="335763" y="724150"/>
            <a:ext cx="8467200" cy="1683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dk1"/>
              </a:buClr>
              <a:buSzPts val="1200"/>
              <a:buNone/>
              <a:defRPr sz="1200" b="1"/>
            </a:lvl1pPr>
            <a:lvl2pPr lvl="1">
              <a:lnSpc>
                <a:spcPct val="90000"/>
              </a:lnSpc>
              <a:spcBef>
                <a:spcPts val="0"/>
              </a:spcBef>
              <a:spcAft>
                <a:spcPts val="0"/>
              </a:spcAft>
              <a:buClr>
                <a:schemeClr val="dk1"/>
              </a:buClr>
              <a:buSzPts val="1200"/>
              <a:buNone/>
              <a:defRPr sz="1200"/>
            </a:lvl2pPr>
            <a:lvl3pPr lvl="2">
              <a:lnSpc>
                <a:spcPct val="90000"/>
              </a:lnSpc>
              <a:spcBef>
                <a:spcPts val="0"/>
              </a:spcBef>
              <a:spcAft>
                <a:spcPts val="0"/>
              </a:spcAft>
              <a:buSzPts val="1200"/>
              <a:buNone/>
              <a:defRPr/>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Clr>
                <a:schemeClr val="dk1"/>
              </a:buClr>
              <a:buSzPts val="1200"/>
              <a:buNone/>
              <a:defRPr sz="1200"/>
            </a:lvl6pPr>
            <a:lvl7pPr lvl="6">
              <a:lnSpc>
                <a:spcPct val="90000"/>
              </a:lnSpc>
              <a:spcBef>
                <a:spcPts val="0"/>
              </a:spcBef>
              <a:spcAft>
                <a:spcPts val="0"/>
              </a:spcAft>
              <a:buClr>
                <a:schemeClr val="dk1"/>
              </a:buClr>
              <a:buSzPts val="1200"/>
              <a:buNone/>
              <a:defRPr sz="1200"/>
            </a:lvl7pPr>
            <a:lvl8pPr lvl="7">
              <a:lnSpc>
                <a:spcPct val="90000"/>
              </a:lnSpc>
              <a:spcBef>
                <a:spcPts val="0"/>
              </a:spcBef>
              <a:spcAft>
                <a:spcPts val="0"/>
              </a:spcAft>
              <a:buClr>
                <a:schemeClr val="dk1"/>
              </a:buClr>
              <a:buSzPts val="1200"/>
              <a:buNone/>
              <a:defRPr sz="1200"/>
            </a:lvl8pPr>
            <a:lvl9pPr lvl="8">
              <a:lnSpc>
                <a:spcPct val="90000"/>
              </a:lnSpc>
              <a:spcBef>
                <a:spcPts val="0"/>
              </a:spcBef>
              <a:spcAft>
                <a:spcPts val="0"/>
              </a:spcAft>
              <a:buClr>
                <a:schemeClr val="dk1"/>
              </a:buClr>
              <a:buSzPts val="1200"/>
              <a:buNone/>
              <a:defRPr sz="1200"/>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7.2 Stats - 4 stats, black">
  <p:cSld name="CUSTOM_25_1_1_3_1">
    <p:bg>
      <p:bgPr>
        <a:solidFill>
          <a:schemeClr val="dk1"/>
        </a:solidFill>
        <a:effectLst/>
      </p:bgPr>
    </p:bg>
    <p:spTree>
      <p:nvGrpSpPr>
        <p:cNvPr id="1" name="Shape 665"/>
        <p:cNvGrpSpPr/>
        <p:nvPr/>
      </p:nvGrpSpPr>
      <p:grpSpPr>
        <a:xfrm>
          <a:off x="0" y="0"/>
          <a:ext cx="0" cy="0"/>
          <a:chOff x="0" y="0"/>
          <a:chExt cx="0" cy="0"/>
        </a:xfrm>
      </p:grpSpPr>
      <p:sp>
        <p:nvSpPr>
          <p:cNvPr id="666" name="Google Shape;666;p87"/>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667" name="Google Shape;667;p87"/>
          <p:cNvPicPr preferRelativeResize="0"/>
          <p:nvPr/>
        </p:nvPicPr>
        <p:blipFill rotWithShape="1">
          <a:blip r:embed="rId2">
            <a:alphaModFix/>
          </a:blip>
          <a:srcRect l="7060" t="13180" r="5884" b="8919"/>
          <a:stretch/>
        </p:blipFill>
        <p:spPr>
          <a:xfrm>
            <a:off x="8146075" y="4529400"/>
            <a:ext cx="769574" cy="400824"/>
          </a:xfrm>
          <a:prstGeom prst="rect">
            <a:avLst/>
          </a:prstGeom>
          <a:noFill/>
          <a:ln>
            <a:noFill/>
          </a:ln>
        </p:spPr>
      </p:pic>
      <p:sp>
        <p:nvSpPr>
          <p:cNvPr id="668" name="Google Shape;668;p87"/>
          <p:cNvSpPr txBox="1">
            <a:spLocks noGrp="1"/>
          </p:cNvSpPr>
          <p:nvPr>
            <p:ph type="title"/>
          </p:nvPr>
        </p:nvSpPr>
        <p:spPr>
          <a:xfrm>
            <a:off x="336188"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Clr>
                <a:schemeClr val="lt1"/>
              </a:buClr>
              <a:buSzPts val="3000"/>
              <a:buNone/>
              <a:defRPr sz="3000" b="1">
                <a:solidFill>
                  <a:schemeClr val="lt1"/>
                </a:solidFill>
              </a:defRPr>
            </a:lvl1pPr>
            <a:lvl2pPr lvl="1">
              <a:lnSpc>
                <a:spcPct val="85000"/>
              </a:lnSpc>
              <a:spcBef>
                <a:spcPts val="0"/>
              </a:spcBef>
              <a:spcAft>
                <a:spcPts val="0"/>
              </a:spcAft>
              <a:buClr>
                <a:schemeClr val="lt1"/>
              </a:buClr>
              <a:buSzPts val="2796"/>
              <a:buNone/>
              <a:defRPr sz="2796" u="sng">
                <a:solidFill>
                  <a:schemeClr val="lt1"/>
                </a:solidFill>
              </a:defRPr>
            </a:lvl2pPr>
            <a:lvl3pPr lvl="2">
              <a:lnSpc>
                <a:spcPct val="85000"/>
              </a:lnSpc>
              <a:spcBef>
                <a:spcPts val="0"/>
              </a:spcBef>
              <a:spcAft>
                <a:spcPts val="0"/>
              </a:spcAft>
              <a:buClr>
                <a:schemeClr val="lt1"/>
              </a:buClr>
              <a:buSzPts val="2796"/>
              <a:buNone/>
              <a:defRPr sz="2796" u="sng">
                <a:solidFill>
                  <a:schemeClr val="lt1"/>
                </a:solidFill>
              </a:defRPr>
            </a:lvl3pPr>
            <a:lvl4pPr lvl="3">
              <a:lnSpc>
                <a:spcPct val="85000"/>
              </a:lnSpc>
              <a:spcBef>
                <a:spcPts val="0"/>
              </a:spcBef>
              <a:spcAft>
                <a:spcPts val="0"/>
              </a:spcAft>
              <a:buClr>
                <a:schemeClr val="lt1"/>
              </a:buClr>
              <a:buSzPts val="2796"/>
              <a:buNone/>
              <a:defRPr sz="2796" u="sng">
                <a:solidFill>
                  <a:schemeClr val="lt1"/>
                </a:solidFill>
              </a:defRPr>
            </a:lvl4pPr>
            <a:lvl5pPr lvl="4">
              <a:lnSpc>
                <a:spcPct val="85000"/>
              </a:lnSpc>
              <a:spcBef>
                <a:spcPts val="0"/>
              </a:spcBef>
              <a:spcAft>
                <a:spcPts val="0"/>
              </a:spcAft>
              <a:buClr>
                <a:schemeClr val="lt1"/>
              </a:buClr>
              <a:buSzPts val="2796"/>
              <a:buNone/>
              <a:defRPr sz="2796" u="sng">
                <a:solidFill>
                  <a:schemeClr val="lt1"/>
                </a:solidFill>
              </a:defRPr>
            </a:lvl5pPr>
            <a:lvl6pPr lvl="5">
              <a:lnSpc>
                <a:spcPct val="85000"/>
              </a:lnSpc>
              <a:spcBef>
                <a:spcPts val="0"/>
              </a:spcBef>
              <a:spcAft>
                <a:spcPts val="0"/>
              </a:spcAft>
              <a:buClr>
                <a:schemeClr val="lt1"/>
              </a:buClr>
              <a:buSzPts val="2796"/>
              <a:buNone/>
              <a:defRPr sz="2796" u="sng">
                <a:solidFill>
                  <a:schemeClr val="lt1"/>
                </a:solidFill>
              </a:defRPr>
            </a:lvl6pPr>
            <a:lvl7pPr lvl="6">
              <a:lnSpc>
                <a:spcPct val="85000"/>
              </a:lnSpc>
              <a:spcBef>
                <a:spcPts val="0"/>
              </a:spcBef>
              <a:spcAft>
                <a:spcPts val="0"/>
              </a:spcAft>
              <a:buClr>
                <a:schemeClr val="lt1"/>
              </a:buClr>
              <a:buSzPts val="2796"/>
              <a:buNone/>
              <a:defRPr sz="2796" u="sng">
                <a:solidFill>
                  <a:schemeClr val="lt1"/>
                </a:solidFill>
              </a:defRPr>
            </a:lvl7pPr>
            <a:lvl8pPr lvl="7">
              <a:lnSpc>
                <a:spcPct val="85000"/>
              </a:lnSpc>
              <a:spcBef>
                <a:spcPts val="0"/>
              </a:spcBef>
              <a:spcAft>
                <a:spcPts val="0"/>
              </a:spcAft>
              <a:buClr>
                <a:schemeClr val="lt1"/>
              </a:buClr>
              <a:buSzPts val="2796"/>
              <a:buNone/>
              <a:defRPr sz="2796" u="sng">
                <a:solidFill>
                  <a:schemeClr val="lt1"/>
                </a:solidFill>
              </a:defRPr>
            </a:lvl8pPr>
            <a:lvl9pPr lvl="8">
              <a:lnSpc>
                <a:spcPct val="85000"/>
              </a:lnSpc>
              <a:spcBef>
                <a:spcPts val="0"/>
              </a:spcBef>
              <a:spcAft>
                <a:spcPts val="0"/>
              </a:spcAft>
              <a:buClr>
                <a:schemeClr val="lt1"/>
              </a:buClr>
              <a:buSzPts val="2796"/>
              <a:buNone/>
              <a:defRPr sz="2796" u="sng">
                <a:solidFill>
                  <a:schemeClr val="lt1"/>
                </a:solidFill>
              </a:defRPr>
            </a:lvl9pPr>
          </a:lstStyle>
          <a:p>
            <a:endParaRPr/>
          </a:p>
        </p:txBody>
      </p:sp>
      <p:sp>
        <p:nvSpPr>
          <p:cNvPr id="669" name="Google Shape;669;p87"/>
          <p:cNvSpPr txBox="1">
            <a:spLocks noGrp="1"/>
          </p:cNvSpPr>
          <p:nvPr>
            <p:ph type="subTitle" idx="1"/>
          </p:nvPr>
        </p:nvSpPr>
        <p:spPr>
          <a:xfrm>
            <a:off x="335763" y="724150"/>
            <a:ext cx="8467200" cy="1683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accent1"/>
              </a:buClr>
              <a:buSzPts val="1200"/>
              <a:buNone/>
              <a:defRPr sz="1200" b="1">
                <a:solidFill>
                  <a:schemeClr val="accent1"/>
                </a:solidFill>
              </a:defRPr>
            </a:lvl1pPr>
            <a:lvl2pPr lvl="1">
              <a:lnSpc>
                <a:spcPct val="90000"/>
              </a:lnSpc>
              <a:spcBef>
                <a:spcPts val="0"/>
              </a:spcBef>
              <a:spcAft>
                <a:spcPts val="0"/>
              </a:spcAft>
              <a:buClr>
                <a:schemeClr val="accent1"/>
              </a:buClr>
              <a:buSzPts val="1200"/>
              <a:buNone/>
              <a:defRPr sz="1200">
                <a:solidFill>
                  <a:schemeClr val="accent1"/>
                </a:solidFill>
              </a:defRPr>
            </a:lvl2pPr>
            <a:lvl3pPr lvl="2">
              <a:lnSpc>
                <a:spcPct val="90000"/>
              </a:lnSpc>
              <a:spcBef>
                <a:spcPts val="0"/>
              </a:spcBef>
              <a:spcAft>
                <a:spcPts val="0"/>
              </a:spcAft>
              <a:buClr>
                <a:schemeClr val="accent1"/>
              </a:buClr>
              <a:buSzPts val="1200"/>
              <a:buNone/>
              <a:defRPr>
                <a:solidFill>
                  <a:schemeClr val="accent1"/>
                </a:solidFill>
              </a:defRPr>
            </a:lvl3pPr>
            <a:lvl4pPr lvl="3">
              <a:lnSpc>
                <a:spcPct val="90000"/>
              </a:lnSpc>
              <a:spcBef>
                <a:spcPts val="0"/>
              </a:spcBef>
              <a:spcAft>
                <a:spcPts val="0"/>
              </a:spcAft>
              <a:buClr>
                <a:schemeClr val="accent1"/>
              </a:buClr>
              <a:buSzPts val="1200"/>
              <a:buNone/>
              <a:defRPr sz="1200">
                <a:solidFill>
                  <a:schemeClr val="accent1"/>
                </a:solidFill>
              </a:defRPr>
            </a:lvl4pPr>
            <a:lvl5pPr lvl="4">
              <a:lnSpc>
                <a:spcPct val="90000"/>
              </a:lnSpc>
              <a:spcBef>
                <a:spcPts val="0"/>
              </a:spcBef>
              <a:spcAft>
                <a:spcPts val="0"/>
              </a:spcAft>
              <a:buClr>
                <a:schemeClr val="accent1"/>
              </a:buClr>
              <a:buSzPts val="1200"/>
              <a:buNone/>
              <a:defRPr sz="1200">
                <a:solidFill>
                  <a:schemeClr val="accent1"/>
                </a:solidFill>
              </a:defRPr>
            </a:lvl5pPr>
            <a:lvl6pPr lvl="5">
              <a:lnSpc>
                <a:spcPct val="90000"/>
              </a:lnSpc>
              <a:spcBef>
                <a:spcPts val="0"/>
              </a:spcBef>
              <a:spcAft>
                <a:spcPts val="0"/>
              </a:spcAft>
              <a:buClr>
                <a:schemeClr val="accent1"/>
              </a:buClr>
              <a:buSzPts val="1200"/>
              <a:buNone/>
              <a:defRPr sz="1200">
                <a:solidFill>
                  <a:schemeClr val="accent1"/>
                </a:solidFill>
              </a:defRPr>
            </a:lvl6pPr>
            <a:lvl7pPr lvl="6">
              <a:lnSpc>
                <a:spcPct val="90000"/>
              </a:lnSpc>
              <a:spcBef>
                <a:spcPts val="0"/>
              </a:spcBef>
              <a:spcAft>
                <a:spcPts val="0"/>
              </a:spcAft>
              <a:buClr>
                <a:schemeClr val="accent1"/>
              </a:buClr>
              <a:buSzPts val="1200"/>
              <a:buNone/>
              <a:defRPr sz="1200">
                <a:solidFill>
                  <a:schemeClr val="accent1"/>
                </a:solidFill>
              </a:defRPr>
            </a:lvl7pPr>
            <a:lvl8pPr lvl="7">
              <a:lnSpc>
                <a:spcPct val="90000"/>
              </a:lnSpc>
              <a:spcBef>
                <a:spcPts val="0"/>
              </a:spcBef>
              <a:spcAft>
                <a:spcPts val="0"/>
              </a:spcAft>
              <a:buClr>
                <a:schemeClr val="accent1"/>
              </a:buClr>
              <a:buSzPts val="1200"/>
              <a:buNone/>
              <a:defRPr sz="1200">
                <a:solidFill>
                  <a:schemeClr val="accent1"/>
                </a:solidFill>
              </a:defRPr>
            </a:lvl8pPr>
            <a:lvl9pPr lvl="8">
              <a:lnSpc>
                <a:spcPct val="90000"/>
              </a:lnSpc>
              <a:spcBef>
                <a:spcPts val="0"/>
              </a:spcBef>
              <a:spcAft>
                <a:spcPts val="0"/>
              </a:spcAft>
              <a:buClr>
                <a:schemeClr val="accent1"/>
              </a:buClr>
              <a:buSzPts val="1200"/>
              <a:buNone/>
              <a:defRPr sz="1200">
                <a:solidFill>
                  <a:schemeClr val="accent1"/>
                </a:solidFill>
              </a:defRPr>
            </a:lvl9pPr>
          </a:lstStyle>
          <a:p>
            <a:endParaRPr/>
          </a:p>
        </p:txBody>
      </p:sp>
      <p:sp>
        <p:nvSpPr>
          <p:cNvPr id="670" name="Google Shape;670;p87"/>
          <p:cNvSpPr/>
          <p:nvPr/>
        </p:nvSpPr>
        <p:spPr>
          <a:xfrm>
            <a:off x="344450"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1" name="Google Shape;671;p87"/>
          <p:cNvSpPr txBox="1">
            <a:spLocks noGrp="1"/>
          </p:cNvSpPr>
          <p:nvPr>
            <p:ph type="title" idx="2"/>
          </p:nvPr>
        </p:nvSpPr>
        <p:spPr>
          <a:xfrm>
            <a:off x="485368" y="1996851"/>
            <a:ext cx="17265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2" name="Google Shape;672;p87"/>
          <p:cNvSpPr txBox="1">
            <a:spLocks noGrp="1"/>
          </p:cNvSpPr>
          <p:nvPr>
            <p:ph type="body" idx="3"/>
          </p:nvPr>
        </p:nvSpPr>
        <p:spPr>
          <a:xfrm>
            <a:off x="485368"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73" name="Google Shape;673;p87"/>
          <p:cNvSpPr/>
          <p:nvPr/>
        </p:nvSpPr>
        <p:spPr>
          <a:xfrm>
            <a:off x="2495442"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4" name="Google Shape;674;p87"/>
          <p:cNvSpPr txBox="1">
            <a:spLocks noGrp="1"/>
          </p:cNvSpPr>
          <p:nvPr>
            <p:ph type="title" idx="4"/>
          </p:nvPr>
        </p:nvSpPr>
        <p:spPr>
          <a:xfrm>
            <a:off x="2636468" y="1996851"/>
            <a:ext cx="17265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5" name="Google Shape;675;p87"/>
          <p:cNvSpPr txBox="1">
            <a:spLocks noGrp="1"/>
          </p:cNvSpPr>
          <p:nvPr>
            <p:ph type="body" idx="5"/>
          </p:nvPr>
        </p:nvSpPr>
        <p:spPr>
          <a:xfrm>
            <a:off x="2636468"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76" name="Google Shape;676;p87"/>
          <p:cNvSpPr/>
          <p:nvPr/>
        </p:nvSpPr>
        <p:spPr>
          <a:xfrm>
            <a:off x="4646433"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7" name="Google Shape;677;p87"/>
          <p:cNvSpPr txBox="1">
            <a:spLocks noGrp="1"/>
          </p:cNvSpPr>
          <p:nvPr>
            <p:ph type="title" idx="6"/>
          </p:nvPr>
        </p:nvSpPr>
        <p:spPr>
          <a:xfrm>
            <a:off x="4777693" y="1996851"/>
            <a:ext cx="17265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8" name="Google Shape;678;p87"/>
          <p:cNvSpPr txBox="1">
            <a:spLocks noGrp="1"/>
          </p:cNvSpPr>
          <p:nvPr>
            <p:ph type="body" idx="7"/>
          </p:nvPr>
        </p:nvSpPr>
        <p:spPr>
          <a:xfrm>
            <a:off x="4777693"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79" name="Google Shape;679;p87"/>
          <p:cNvSpPr/>
          <p:nvPr/>
        </p:nvSpPr>
        <p:spPr>
          <a:xfrm>
            <a:off x="6797425"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0" name="Google Shape;680;p87"/>
          <p:cNvSpPr txBox="1">
            <a:spLocks noGrp="1"/>
          </p:cNvSpPr>
          <p:nvPr>
            <p:ph type="title" idx="8"/>
          </p:nvPr>
        </p:nvSpPr>
        <p:spPr>
          <a:xfrm>
            <a:off x="6938343" y="1996851"/>
            <a:ext cx="17265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81" name="Google Shape;681;p87"/>
          <p:cNvSpPr txBox="1">
            <a:spLocks noGrp="1"/>
          </p:cNvSpPr>
          <p:nvPr>
            <p:ph type="body" idx="9"/>
          </p:nvPr>
        </p:nvSpPr>
        <p:spPr>
          <a:xfrm>
            <a:off x="6938343"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7.2 Stats - 6 stats, gold">
  <p:cSld name="CUSTOM_25_1_1_5">
    <p:bg>
      <p:bgPr>
        <a:solidFill>
          <a:schemeClr val="accent1"/>
        </a:solidFill>
        <a:effectLst/>
      </p:bgPr>
    </p:bg>
    <p:spTree>
      <p:nvGrpSpPr>
        <p:cNvPr id="1" name="Shape 682"/>
        <p:cNvGrpSpPr/>
        <p:nvPr/>
      </p:nvGrpSpPr>
      <p:grpSpPr>
        <a:xfrm>
          <a:off x="0" y="0"/>
          <a:ext cx="0" cy="0"/>
          <a:chOff x="0" y="0"/>
          <a:chExt cx="0" cy="0"/>
        </a:xfrm>
      </p:grpSpPr>
      <p:sp>
        <p:nvSpPr>
          <p:cNvPr id="683" name="Google Shape;683;p88"/>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4" name="Google Shape;684;p88"/>
          <p:cNvSpPr txBox="1">
            <a:spLocks noGrp="1"/>
          </p:cNvSpPr>
          <p:nvPr>
            <p:ph type="title"/>
          </p:nvPr>
        </p:nvSpPr>
        <p:spPr>
          <a:xfrm>
            <a:off x="336175"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SzPts val="3000"/>
              <a:buNone/>
              <a:defRPr sz="3000" b="1"/>
            </a:lvl1pPr>
            <a:lvl2pPr lvl="1">
              <a:lnSpc>
                <a:spcPct val="85000"/>
              </a:lnSpc>
              <a:spcBef>
                <a:spcPts val="0"/>
              </a:spcBef>
              <a:spcAft>
                <a:spcPts val="0"/>
              </a:spcAft>
              <a:buSzPts val="2796"/>
              <a:buNone/>
              <a:defRPr sz="2796" u="sng"/>
            </a:lvl2pPr>
            <a:lvl3pPr lvl="2">
              <a:lnSpc>
                <a:spcPct val="85000"/>
              </a:lnSpc>
              <a:spcBef>
                <a:spcPts val="0"/>
              </a:spcBef>
              <a:spcAft>
                <a:spcPts val="0"/>
              </a:spcAft>
              <a:buSzPts val="2796"/>
              <a:buNone/>
              <a:defRPr sz="2796" u="sng"/>
            </a:lvl3pPr>
            <a:lvl4pPr lvl="3">
              <a:lnSpc>
                <a:spcPct val="85000"/>
              </a:lnSpc>
              <a:spcBef>
                <a:spcPts val="0"/>
              </a:spcBef>
              <a:spcAft>
                <a:spcPts val="0"/>
              </a:spcAft>
              <a:buSzPts val="2796"/>
              <a:buNone/>
              <a:defRPr sz="2796" u="sng"/>
            </a:lvl4pPr>
            <a:lvl5pPr lvl="4">
              <a:lnSpc>
                <a:spcPct val="85000"/>
              </a:lnSpc>
              <a:spcBef>
                <a:spcPts val="0"/>
              </a:spcBef>
              <a:spcAft>
                <a:spcPts val="0"/>
              </a:spcAft>
              <a:buSzPts val="2796"/>
              <a:buNone/>
              <a:defRPr sz="2796" u="sng"/>
            </a:lvl5pPr>
            <a:lvl6pPr lvl="5">
              <a:lnSpc>
                <a:spcPct val="85000"/>
              </a:lnSpc>
              <a:spcBef>
                <a:spcPts val="0"/>
              </a:spcBef>
              <a:spcAft>
                <a:spcPts val="0"/>
              </a:spcAft>
              <a:buSzPts val="2796"/>
              <a:buNone/>
              <a:defRPr sz="2796" u="sng"/>
            </a:lvl6pPr>
            <a:lvl7pPr lvl="6">
              <a:lnSpc>
                <a:spcPct val="85000"/>
              </a:lnSpc>
              <a:spcBef>
                <a:spcPts val="0"/>
              </a:spcBef>
              <a:spcAft>
                <a:spcPts val="0"/>
              </a:spcAft>
              <a:buSzPts val="2796"/>
              <a:buNone/>
              <a:defRPr sz="2796" u="sng"/>
            </a:lvl7pPr>
            <a:lvl8pPr lvl="7">
              <a:lnSpc>
                <a:spcPct val="85000"/>
              </a:lnSpc>
              <a:spcBef>
                <a:spcPts val="0"/>
              </a:spcBef>
              <a:spcAft>
                <a:spcPts val="0"/>
              </a:spcAft>
              <a:buSzPts val="2796"/>
              <a:buNone/>
              <a:defRPr sz="2796" u="sng"/>
            </a:lvl8pPr>
            <a:lvl9pPr lvl="8">
              <a:lnSpc>
                <a:spcPct val="85000"/>
              </a:lnSpc>
              <a:spcBef>
                <a:spcPts val="0"/>
              </a:spcBef>
              <a:spcAft>
                <a:spcPts val="0"/>
              </a:spcAft>
              <a:buSzPts val="2796"/>
              <a:buNone/>
              <a:defRPr sz="2796" u="sng"/>
            </a:lvl9pPr>
          </a:lstStyle>
          <a:p>
            <a:endParaRPr/>
          </a:p>
        </p:txBody>
      </p:sp>
      <p:sp>
        <p:nvSpPr>
          <p:cNvPr id="685" name="Google Shape;685;p88"/>
          <p:cNvSpPr txBox="1">
            <a:spLocks noGrp="1"/>
          </p:cNvSpPr>
          <p:nvPr>
            <p:ph type="subTitle" idx="1"/>
          </p:nvPr>
        </p:nvSpPr>
        <p:spPr>
          <a:xfrm>
            <a:off x="335750" y="724150"/>
            <a:ext cx="8467200" cy="1683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dk1"/>
              </a:buClr>
              <a:buSzPts val="1200"/>
              <a:buNone/>
              <a:defRPr sz="1200" b="1"/>
            </a:lvl1pPr>
            <a:lvl2pPr lvl="1">
              <a:lnSpc>
                <a:spcPct val="90000"/>
              </a:lnSpc>
              <a:spcBef>
                <a:spcPts val="0"/>
              </a:spcBef>
              <a:spcAft>
                <a:spcPts val="0"/>
              </a:spcAft>
              <a:buClr>
                <a:schemeClr val="dk1"/>
              </a:buClr>
              <a:buSzPts val="1200"/>
              <a:buNone/>
              <a:defRPr sz="1200"/>
            </a:lvl2pPr>
            <a:lvl3pPr lvl="2">
              <a:lnSpc>
                <a:spcPct val="90000"/>
              </a:lnSpc>
              <a:spcBef>
                <a:spcPts val="0"/>
              </a:spcBef>
              <a:spcAft>
                <a:spcPts val="0"/>
              </a:spcAft>
              <a:buSzPts val="1200"/>
              <a:buNone/>
              <a:defRPr/>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Clr>
                <a:schemeClr val="dk1"/>
              </a:buClr>
              <a:buSzPts val="1200"/>
              <a:buNone/>
              <a:defRPr sz="1200"/>
            </a:lvl6pPr>
            <a:lvl7pPr lvl="6">
              <a:lnSpc>
                <a:spcPct val="90000"/>
              </a:lnSpc>
              <a:spcBef>
                <a:spcPts val="0"/>
              </a:spcBef>
              <a:spcAft>
                <a:spcPts val="0"/>
              </a:spcAft>
              <a:buClr>
                <a:schemeClr val="dk1"/>
              </a:buClr>
              <a:buSzPts val="1200"/>
              <a:buNone/>
              <a:defRPr sz="1200"/>
            </a:lvl7pPr>
            <a:lvl8pPr lvl="7">
              <a:lnSpc>
                <a:spcPct val="90000"/>
              </a:lnSpc>
              <a:spcBef>
                <a:spcPts val="0"/>
              </a:spcBef>
              <a:spcAft>
                <a:spcPts val="0"/>
              </a:spcAft>
              <a:buClr>
                <a:schemeClr val="dk1"/>
              </a:buClr>
              <a:buSzPts val="1200"/>
              <a:buNone/>
              <a:defRPr sz="1200"/>
            </a:lvl8pPr>
            <a:lvl9pPr lvl="8">
              <a:lnSpc>
                <a:spcPct val="90000"/>
              </a:lnSpc>
              <a:spcBef>
                <a:spcPts val="0"/>
              </a:spcBef>
              <a:spcAft>
                <a:spcPts val="0"/>
              </a:spcAft>
              <a:buClr>
                <a:schemeClr val="dk1"/>
              </a:buClr>
              <a:buSzPts val="1200"/>
              <a:buNone/>
              <a:defRPr sz="1200"/>
            </a:lvl9pPr>
          </a:lstStyle>
          <a:p>
            <a:endParaRPr/>
          </a:p>
        </p:txBody>
      </p:sp>
      <p:sp>
        <p:nvSpPr>
          <p:cNvPr id="686" name="Google Shape;686;p88"/>
          <p:cNvSpPr/>
          <p:nvPr/>
        </p:nvSpPr>
        <p:spPr>
          <a:xfrm>
            <a:off x="338325" y="11858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7" name="Google Shape;687;p88"/>
          <p:cNvSpPr txBox="1">
            <a:spLocks noGrp="1"/>
          </p:cNvSpPr>
          <p:nvPr>
            <p:ph type="title" idx="2"/>
          </p:nvPr>
        </p:nvSpPr>
        <p:spPr>
          <a:xfrm>
            <a:off x="513100" y="130147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88" name="Google Shape;688;p88"/>
          <p:cNvSpPr txBox="1">
            <a:spLocks noGrp="1"/>
          </p:cNvSpPr>
          <p:nvPr>
            <p:ph type="body" idx="3"/>
          </p:nvPr>
        </p:nvSpPr>
        <p:spPr>
          <a:xfrm>
            <a:off x="522625" y="179352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89" name="Google Shape;689;p88"/>
          <p:cNvSpPr/>
          <p:nvPr/>
        </p:nvSpPr>
        <p:spPr>
          <a:xfrm>
            <a:off x="3364950" y="11721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0" name="Google Shape;690;p88"/>
          <p:cNvSpPr txBox="1">
            <a:spLocks noGrp="1"/>
          </p:cNvSpPr>
          <p:nvPr>
            <p:ph type="title" idx="4"/>
          </p:nvPr>
        </p:nvSpPr>
        <p:spPr>
          <a:xfrm>
            <a:off x="3524075" y="130147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91" name="Google Shape;691;p88"/>
          <p:cNvSpPr txBox="1">
            <a:spLocks noGrp="1"/>
          </p:cNvSpPr>
          <p:nvPr>
            <p:ph type="body" idx="5"/>
          </p:nvPr>
        </p:nvSpPr>
        <p:spPr>
          <a:xfrm>
            <a:off x="3533600" y="179352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92" name="Google Shape;692;p88"/>
          <p:cNvSpPr/>
          <p:nvPr/>
        </p:nvSpPr>
        <p:spPr>
          <a:xfrm>
            <a:off x="6391575" y="11721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 name="Google Shape;693;p88"/>
          <p:cNvSpPr txBox="1">
            <a:spLocks noGrp="1"/>
          </p:cNvSpPr>
          <p:nvPr>
            <p:ph type="title" idx="6"/>
          </p:nvPr>
        </p:nvSpPr>
        <p:spPr>
          <a:xfrm>
            <a:off x="6554975" y="130147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94" name="Google Shape;694;p88"/>
          <p:cNvSpPr txBox="1">
            <a:spLocks noGrp="1"/>
          </p:cNvSpPr>
          <p:nvPr>
            <p:ph type="body" idx="7"/>
          </p:nvPr>
        </p:nvSpPr>
        <p:spPr>
          <a:xfrm>
            <a:off x="6554975" y="179352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695" name="Google Shape;695;p88"/>
          <p:cNvSpPr/>
          <p:nvPr/>
        </p:nvSpPr>
        <p:spPr>
          <a:xfrm>
            <a:off x="338325" y="29698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 name="Google Shape;696;p88"/>
          <p:cNvSpPr txBox="1">
            <a:spLocks noGrp="1"/>
          </p:cNvSpPr>
          <p:nvPr>
            <p:ph type="title" idx="8"/>
          </p:nvPr>
        </p:nvSpPr>
        <p:spPr>
          <a:xfrm>
            <a:off x="513100" y="3085475"/>
            <a:ext cx="2091000" cy="382500"/>
          </a:xfrm>
          <a:prstGeom prst="rect">
            <a:avLst/>
          </a:prstGeom>
        </p:spPr>
        <p:txBody>
          <a:bodyPr spcFirstLastPara="1" wrap="square" lIns="0" tIns="0" rIns="0" bIns="0"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97" name="Google Shape;697;p88"/>
          <p:cNvSpPr txBox="1">
            <a:spLocks noGrp="1"/>
          </p:cNvSpPr>
          <p:nvPr>
            <p:ph type="body" idx="9"/>
          </p:nvPr>
        </p:nvSpPr>
        <p:spPr>
          <a:xfrm>
            <a:off x="522625" y="3577525"/>
            <a:ext cx="2091000" cy="6279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400"/>
              </a:spcBef>
              <a:spcAft>
                <a:spcPts val="0"/>
              </a:spcAft>
              <a:buSzPts val="1200"/>
              <a:buChar char="■"/>
              <a:defRPr sz="1200"/>
            </a:lvl3pPr>
            <a:lvl4pPr marL="1828800" lvl="3" indent="-304800" rtl="0">
              <a:spcBef>
                <a:spcPts val="400"/>
              </a:spcBef>
              <a:spcAft>
                <a:spcPts val="0"/>
              </a:spcAft>
              <a:buSzPts val="1200"/>
              <a:buChar char="●"/>
              <a:defRPr sz="1200"/>
            </a:lvl4pPr>
            <a:lvl5pPr marL="2286000" lvl="4" indent="-304800" rtl="0">
              <a:spcBef>
                <a:spcPts val="400"/>
              </a:spcBef>
              <a:spcAft>
                <a:spcPts val="0"/>
              </a:spcAft>
              <a:buSzPts val="1200"/>
              <a:buChar char="○"/>
              <a:defRPr sz="1200"/>
            </a:lvl5pPr>
            <a:lvl6pPr marL="2743200" lvl="5" indent="-304800" rtl="0">
              <a:spcBef>
                <a:spcPts val="400"/>
              </a:spcBef>
              <a:spcAft>
                <a:spcPts val="0"/>
              </a:spcAft>
              <a:buSzPts val="1200"/>
              <a:buChar char="■"/>
              <a:defRPr sz="1200"/>
            </a:lvl6pPr>
            <a:lvl7pPr marL="3200400" lvl="6" indent="-304800" rtl="0">
              <a:spcBef>
                <a:spcPts val="400"/>
              </a:spcBef>
              <a:spcAft>
                <a:spcPts val="0"/>
              </a:spcAft>
              <a:buSzPts val="1200"/>
              <a:buChar char="●"/>
              <a:defRPr sz="1200"/>
            </a:lvl7pPr>
            <a:lvl8pPr marL="3657600" lvl="7" indent="-304800" rtl="0">
              <a:spcBef>
                <a:spcPts val="400"/>
              </a:spcBef>
              <a:spcAft>
                <a:spcPts val="0"/>
              </a:spcAft>
              <a:buSzPts val="1200"/>
              <a:buChar char="○"/>
              <a:defRPr sz="1200"/>
            </a:lvl8pPr>
            <a:lvl9pPr marL="4114800" lvl="8" indent="-304800" rtl="0">
              <a:spcBef>
                <a:spcPts val="400"/>
              </a:spcBef>
              <a:spcAft>
                <a:spcPts val="400"/>
              </a:spcAft>
              <a:buSzPts val="1200"/>
              <a:buChar char="■"/>
              <a:defRPr sz="1200"/>
            </a:lvl9pPr>
          </a:lstStyle>
          <a:p>
            <a:endParaRPr/>
          </a:p>
        </p:txBody>
      </p:sp>
      <p:sp>
        <p:nvSpPr>
          <p:cNvPr id="698" name="Google Shape;698;p88"/>
          <p:cNvSpPr/>
          <p:nvPr/>
        </p:nvSpPr>
        <p:spPr>
          <a:xfrm>
            <a:off x="3364950" y="29561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9" name="Google Shape;699;p88"/>
          <p:cNvSpPr txBox="1">
            <a:spLocks noGrp="1"/>
          </p:cNvSpPr>
          <p:nvPr>
            <p:ph type="title" idx="13"/>
          </p:nvPr>
        </p:nvSpPr>
        <p:spPr>
          <a:xfrm>
            <a:off x="3524075" y="3085475"/>
            <a:ext cx="2091000" cy="382500"/>
          </a:xfrm>
          <a:prstGeom prst="rect">
            <a:avLst/>
          </a:prstGeom>
        </p:spPr>
        <p:txBody>
          <a:bodyPr spcFirstLastPara="1" wrap="square" lIns="0" tIns="0" rIns="0" bIns="0"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00" name="Google Shape;700;p88"/>
          <p:cNvSpPr txBox="1">
            <a:spLocks noGrp="1"/>
          </p:cNvSpPr>
          <p:nvPr>
            <p:ph type="body" idx="14"/>
          </p:nvPr>
        </p:nvSpPr>
        <p:spPr>
          <a:xfrm>
            <a:off x="3533600" y="3577525"/>
            <a:ext cx="2091000" cy="6279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400"/>
              </a:spcBef>
              <a:spcAft>
                <a:spcPts val="0"/>
              </a:spcAft>
              <a:buSzPts val="1200"/>
              <a:buChar char="■"/>
              <a:defRPr sz="1200"/>
            </a:lvl3pPr>
            <a:lvl4pPr marL="1828800" lvl="3" indent="-304800" rtl="0">
              <a:spcBef>
                <a:spcPts val="400"/>
              </a:spcBef>
              <a:spcAft>
                <a:spcPts val="0"/>
              </a:spcAft>
              <a:buSzPts val="1200"/>
              <a:buChar char="●"/>
              <a:defRPr sz="1200"/>
            </a:lvl4pPr>
            <a:lvl5pPr marL="2286000" lvl="4" indent="-304800" rtl="0">
              <a:spcBef>
                <a:spcPts val="400"/>
              </a:spcBef>
              <a:spcAft>
                <a:spcPts val="0"/>
              </a:spcAft>
              <a:buSzPts val="1200"/>
              <a:buChar char="○"/>
              <a:defRPr sz="1200"/>
            </a:lvl5pPr>
            <a:lvl6pPr marL="2743200" lvl="5" indent="-304800" rtl="0">
              <a:spcBef>
                <a:spcPts val="400"/>
              </a:spcBef>
              <a:spcAft>
                <a:spcPts val="0"/>
              </a:spcAft>
              <a:buSzPts val="1200"/>
              <a:buChar char="■"/>
              <a:defRPr sz="1200"/>
            </a:lvl6pPr>
            <a:lvl7pPr marL="3200400" lvl="6" indent="-304800" rtl="0">
              <a:spcBef>
                <a:spcPts val="400"/>
              </a:spcBef>
              <a:spcAft>
                <a:spcPts val="0"/>
              </a:spcAft>
              <a:buSzPts val="1200"/>
              <a:buChar char="●"/>
              <a:defRPr sz="1200"/>
            </a:lvl7pPr>
            <a:lvl8pPr marL="3657600" lvl="7" indent="-304800" rtl="0">
              <a:spcBef>
                <a:spcPts val="400"/>
              </a:spcBef>
              <a:spcAft>
                <a:spcPts val="0"/>
              </a:spcAft>
              <a:buSzPts val="1200"/>
              <a:buChar char="○"/>
              <a:defRPr sz="1200"/>
            </a:lvl8pPr>
            <a:lvl9pPr marL="4114800" lvl="8" indent="-304800" rtl="0">
              <a:spcBef>
                <a:spcPts val="400"/>
              </a:spcBef>
              <a:spcAft>
                <a:spcPts val="400"/>
              </a:spcAft>
              <a:buSzPts val="1200"/>
              <a:buChar char="■"/>
              <a:defRPr sz="1200"/>
            </a:lvl9pPr>
          </a:lstStyle>
          <a:p>
            <a:endParaRPr/>
          </a:p>
        </p:txBody>
      </p:sp>
      <p:sp>
        <p:nvSpPr>
          <p:cNvPr id="701" name="Google Shape;701;p88"/>
          <p:cNvSpPr/>
          <p:nvPr/>
        </p:nvSpPr>
        <p:spPr>
          <a:xfrm>
            <a:off x="6391575" y="29561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2" name="Google Shape;702;p88"/>
          <p:cNvSpPr txBox="1">
            <a:spLocks noGrp="1"/>
          </p:cNvSpPr>
          <p:nvPr>
            <p:ph type="title" idx="15"/>
          </p:nvPr>
        </p:nvSpPr>
        <p:spPr>
          <a:xfrm>
            <a:off x="6554975" y="3085475"/>
            <a:ext cx="2091000" cy="382500"/>
          </a:xfrm>
          <a:prstGeom prst="rect">
            <a:avLst/>
          </a:prstGeom>
        </p:spPr>
        <p:txBody>
          <a:bodyPr spcFirstLastPara="1" wrap="square" lIns="0" tIns="0" rIns="0" bIns="0" anchor="t"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03" name="Google Shape;703;p88"/>
          <p:cNvSpPr txBox="1">
            <a:spLocks noGrp="1"/>
          </p:cNvSpPr>
          <p:nvPr>
            <p:ph type="body" idx="16"/>
          </p:nvPr>
        </p:nvSpPr>
        <p:spPr>
          <a:xfrm>
            <a:off x="6554975" y="3577525"/>
            <a:ext cx="2091000" cy="6279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400"/>
              </a:spcBef>
              <a:spcAft>
                <a:spcPts val="0"/>
              </a:spcAft>
              <a:buSzPts val="1200"/>
              <a:buChar char="■"/>
              <a:defRPr sz="1200"/>
            </a:lvl3pPr>
            <a:lvl4pPr marL="1828800" lvl="3" indent="-304800" rtl="0">
              <a:spcBef>
                <a:spcPts val="400"/>
              </a:spcBef>
              <a:spcAft>
                <a:spcPts val="0"/>
              </a:spcAft>
              <a:buSzPts val="1200"/>
              <a:buChar char="●"/>
              <a:defRPr sz="1200"/>
            </a:lvl4pPr>
            <a:lvl5pPr marL="2286000" lvl="4" indent="-304800" rtl="0">
              <a:spcBef>
                <a:spcPts val="400"/>
              </a:spcBef>
              <a:spcAft>
                <a:spcPts val="0"/>
              </a:spcAft>
              <a:buSzPts val="1200"/>
              <a:buChar char="○"/>
              <a:defRPr sz="1200"/>
            </a:lvl5pPr>
            <a:lvl6pPr marL="2743200" lvl="5" indent="-304800" rtl="0">
              <a:spcBef>
                <a:spcPts val="400"/>
              </a:spcBef>
              <a:spcAft>
                <a:spcPts val="0"/>
              </a:spcAft>
              <a:buSzPts val="1200"/>
              <a:buChar char="■"/>
              <a:defRPr sz="1200"/>
            </a:lvl6pPr>
            <a:lvl7pPr marL="3200400" lvl="6" indent="-304800" rtl="0">
              <a:spcBef>
                <a:spcPts val="400"/>
              </a:spcBef>
              <a:spcAft>
                <a:spcPts val="0"/>
              </a:spcAft>
              <a:buSzPts val="1200"/>
              <a:buChar char="●"/>
              <a:defRPr sz="1200"/>
            </a:lvl7pPr>
            <a:lvl8pPr marL="3657600" lvl="7" indent="-304800" rtl="0">
              <a:spcBef>
                <a:spcPts val="400"/>
              </a:spcBef>
              <a:spcAft>
                <a:spcPts val="0"/>
              </a:spcAft>
              <a:buSzPts val="1200"/>
              <a:buChar char="○"/>
              <a:defRPr sz="1200"/>
            </a:lvl8pPr>
            <a:lvl9pPr marL="4114800" lvl="8" indent="-304800" rtl="0">
              <a:spcBef>
                <a:spcPts val="400"/>
              </a:spcBef>
              <a:spcAft>
                <a:spcPts val="400"/>
              </a:spcAft>
              <a:buSzPts val="1200"/>
              <a:buChar char="■"/>
              <a:defRPr sz="1200"/>
            </a:lvl9pPr>
          </a:lstStyle>
          <a:p>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7.2 Stats - 6 stats, black">
  <p:cSld name="CUSTOM_25_1_1_3_2">
    <p:bg>
      <p:bgPr>
        <a:solidFill>
          <a:schemeClr val="dk1"/>
        </a:solidFill>
        <a:effectLst/>
      </p:bgPr>
    </p:bg>
    <p:spTree>
      <p:nvGrpSpPr>
        <p:cNvPr id="1" name="Shape 704"/>
        <p:cNvGrpSpPr/>
        <p:nvPr/>
      </p:nvGrpSpPr>
      <p:grpSpPr>
        <a:xfrm>
          <a:off x="0" y="0"/>
          <a:ext cx="0" cy="0"/>
          <a:chOff x="0" y="0"/>
          <a:chExt cx="0" cy="0"/>
        </a:xfrm>
      </p:grpSpPr>
      <p:sp>
        <p:nvSpPr>
          <p:cNvPr id="705" name="Google Shape;705;p89"/>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6" name="Google Shape;706;p89"/>
          <p:cNvSpPr txBox="1">
            <a:spLocks noGrp="1"/>
          </p:cNvSpPr>
          <p:nvPr>
            <p:ph type="title"/>
          </p:nvPr>
        </p:nvSpPr>
        <p:spPr>
          <a:xfrm>
            <a:off x="338325"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Clr>
                <a:schemeClr val="lt1"/>
              </a:buClr>
              <a:buSzPts val="3000"/>
              <a:buNone/>
              <a:defRPr sz="3000" b="1">
                <a:solidFill>
                  <a:schemeClr val="lt1"/>
                </a:solidFill>
              </a:defRPr>
            </a:lvl1pPr>
            <a:lvl2pPr lvl="1">
              <a:lnSpc>
                <a:spcPct val="85000"/>
              </a:lnSpc>
              <a:spcBef>
                <a:spcPts val="0"/>
              </a:spcBef>
              <a:spcAft>
                <a:spcPts val="0"/>
              </a:spcAft>
              <a:buSzPts val="2796"/>
              <a:buNone/>
              <a:defRPr sz="2796" u="sng"/>
            </a:lvl2pPr>
            <a:lvl3pPr lvl="2">
              <a:lnSpc>
                <a:spcPct val="85000"/>
              </a:lnSpc>
              <a:spcBef>
                <a:spcPts val="0"/>
              </a:spcBef>
              <a:spcAft>
                <a:spcPts val="0"/>
              </a:spcAft>
              <a:buSzPts val="2796"/>
              <a:buNone/>
              <a:defRPr sz="2796" u="sng"/>
            </a:lvl3pPr>
            <a:lvl4pPr lvl="3">
              <a:lnSpc>
                <a:spcPct val="85000"/>
              </a:lnSpc>
              <a:spcBef>
                <a:spcPts val="0"/>
              </a:spcBef>
              <a:spcAft>
                <a:spcPts val="0"/>
              </a:spcAft>
              <a:buSzPts val="2796"/>
              <a:buNone/>
              <a:defRPr sz="2796" u="sng"/>
            </a:lvl4pPr>
            <a:lvl5pPr lvl="4">
              <a:lnSpc>
                <a:spcPct val="85000"/>
              </a:lnSpc>
              <a:spcBef>
                <a:spcPts val="0"/>
              </a:spcBef>
              <a:spcAft>
                <a:spcPts val="0"/>
              </a:spcAft>
              <a:buSzPts val="2796"/>
              <a:buNone/>
              <a:defRPr sz="2796" u="sng"/>
            </a:lvl5pPr>
            <a:lvl6pPr lvl="5">
              <a:lnSpc>
                <a:spcPct val="85000"/>
              </a:lnSpc>
              <a:spcBef>
                <a:spcPts val="0"/>
              </a:spcBef>
              <a:spcAft>
                <a:spcPts val="0"/>
              </a:spcAft>
              <a:buSzPts val="2796"/>
              <a:buNone/>
              <a:defRPr sz="2796" u="sng"/>
            </a:lvl6pPr>
            <a:lvl7pPr lvl="6">
              <a:lnSpc>
                <a:spcPct val="85000"/>
              </a:lnSpc>
              <a:spcBef>
                <a:spcPts val="0"/>
              </a:spcBef>
              <a:spcAft>
                <a:spcPts val="0"/>
              </a:spcAft>
              <a:buSzPts val="2796"/>
              <a:buNone/>
              <a:defRPr sz="2796" u="sng"/>
            </a:lvl7pPr>
            <a:lvl8pPr lvl="7">
              <a:lnSpc>
                <a:spcPct val="85000"/>
              </a:lnSpc>
              <a:spcBef>
                <a:spcPts val="0"/>
              </a:spcBef>
              <a:spcAft>
                <a:spcPts val="0"/>
              </a:spcAft>
              <a:buSzPts val="2796"/>
              <a:buNone/>
              <a:defRPr sz="2796" u="sng"/>
            </a:lvl8pPr>
            <a:lvl9pPr lvl="8">
              <a:lnSpc>
                <a:spcPct val="85000"/>
              </a:lnSpc>
              <a:spcBef>
                <a:spcPts val="0"/>
              </a:spcBef>
              <a:spcAft>
                <a:spcPts val="0"/>
              </a:spcAft>
              <a:buSzPts val="2796"/>
              <a:buNone/>
              <a:defRPr sz="2796" u="sng"/>
            </a:lvl9pPr>
          </a:lstStyle>
          <a:p>
            <a:endParaRPr/>
          </a:p>
        </p:txBody>
      </p:sp>
      <p:sp>
        <p:nvSpPr>
          <p:cNvPr id="707" name="Google Shape;707;p89"/>
          <p:cNvSpPr txBox="1">
            <a:spLocks noGrp="1"/>
          </p:cNvSpPr>
          <p:nvPr>
            <p:ph type="subTitle" idx="1"/>
          </p:nvPr>
        </p:nvSpPr>
        <p:spPr>
          <a:xfrm>
            <a:off x="337900" y="724150"/>
            <a:ext cx="8467200" cy="1683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accent1"/>
              </a:buClr>
              <a:buSzPts val="1200"/>
              <a:buNone/>
              <a:defRPr sz="1200" b="1">
                <a:solidFill>
                  <a:schemeClr val="accent1"/>
                </a:solidFill>
                <a:highlight>
                  <a:schemeClr val="dk1"/>
                </a:highlight>
              </a:defRPr>
            </a:lvl1pPr>
            <a:lvl2pPr lvl="1">
              <a:spcBef>
                <a:spcPts val="0"/>
              </a:spcBef>
              <a:spcAft>
                <a:spcPts val="0"/>
              </a:spcAft>
              <a:buClr>
                <a:schemeClr val="accent1"/>
              </a:buClr>
              <a:buSzPts val="1400"/>
              <a:buNone/>
              <a:defRPr>
                <a:solidFill>
                  <a:schemeClr val="accent1"/>
                </a:solidFill>
              </a:defRPr>
            </a:lvl2pPr>
            <a:lvl3pPr lvl="2">
              <a:spcBef>
                <a:spcPts val="400"/>
              </a:spcBef>
              <a:spcAft>
                <a:spcPts val="0"/>
              </a:spcAft>
              <a:buClr>
                <a:schemeClr val="accent1"/>
              </a:buClr>
              <a:buSzPts val="1200"/>
              <a:buNone/>
              <a:defRPr>
                <a:solidFill>
                  <a:schemeClr val="accent1"/>
                </a:solidFill>
              </a:defRPr>
            </a:lvl3pPr>
            <a:lvl4pPr lvl="3">
              <a:spcBef>
                <a:spcPts val="400"/>
              </a:spcBef>
              <a:spcAft>
                <a:spcPts val="0"/>
              </a:spcAft>
              <a:buClr>
                <a:schemeClr val="accent1"/>
              </a:buClr>
              <a:buSzPts val="1000"/>
              <a:buNone/>
              <a:defRPr>
                <a:solidFill>
                  <a:schemeClr val="accent1"/>
                </a:solidFill>
              </a:defRPr>
            </a:lvl4pPr>
            <a:lvl5pPr lvl="4">
              <a:spcBef>
                <a:spcPts val="400"/>
              </a:spcBef>
              <a:spcAft>
                <a:spcPts val="0"/>
              </a:spcAft>
              <a:buClr>
                <a:schemeClr val="accent1"/>
              </a:buClr>
              <a:buSzPts val="1000"/>
              <a:buNone/>
              <a:defRPr>
                <a:solidFill>
                  <a:schemeClr val="accent1"/>
                </a:solidFill>
              </a:defRPr>
            </a:lvl5pPr>
            <a:lvl6pPr lvl="5">
              <a:spcBef>
                <a:spcPts val="400"/>
              </a:spcBef>
              <a:spcAft>
                <a:spcPts val="0"/>
              </a:spcAft>
              <a:buClr>
                <a:schemeClr val="accent1"/>
              </a:buClr>
              <a:buSzPts val="1000"/>
              <a:buNone/>
              <a:defRPr>
                <a:solidFill>
                  <a:schemeClr val="accent1"/>
                </a:solidFill>
              </a:defRPr>
            </a:lvl6pPr>
            <a:lvl7pPr lvl="6">
              <a:spcBef>
                <a:spcPts val="400"/>
              </a:spcBef>
              <a:spcAft>
                <a:spcPts val="0"/>
              </a:spcAft>
              <a:buClr>
                <a:schemeClr val="accent1"/>
              </a:buClr>
              <a:buSzPts val="1000"/>
              <a:buNone/>
              <a:defRPr>
                <a:solidFill>
                  <a:schemeClr val="accent1"/>
                </a:solidFill>
              </a:defRPr>
            </a:lvl7pPr>
            <a:lvl8pPr lvl="7">
              <a:spcBef>
                <a:spcPts val="400"/>
              </a:spcBef>
              <a:spcAft>
                <a:spcPts val="0"/>
              </a:spcAft>
              <a:buClr>
                <a:schemeClr val="accent1"/>
              </a:buClr>
              <a:buSzPts val="1000"/>
              <a:buNone/>
              <a:defRPr>
                <a:solidFill>
                  <a:schemeClr val="accent1"/>
                </a:solidFill>
              </a:defRPr>
            </a:lvl8pPr>
            <a:lvl9pPr lvl="8">
              <a:spcBef>
                <a:spcPts val="400"/>
              </a:spcBef>
              <a:spcAft>
                <a:spcPts val="400"/>
              </a:spcAft>
              <a:buClr>
                <a:schemeClr val="accent1"/>
              </a:buClr>
              <a:buSzPts val="1000"/>
              <a:buNone/>
              <a:defRPr>
                <a:solidFill>
                  <a:schemeClr val="accent1"/>
                </a:solidFill>
              </a:defRPr>
            </a:lvl9pPr>
          </a:lstStyle>
          <a:p>
            <a:endParaRPr/>
          </a:p>
        </p:txBody>
      </p:sp>
      <p:sp>
        <p:nvSpPr>
          <p:cNvPr id="708" name="Google Shape;708;p89"/>
          <p:cNvSpPr/>
          <p:nvPr/>
        </p:nvSpPr>
        <p:spPr>
          <a:xfrm>
            <a:off x="338325" y="11858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9" name="Google Shape;709;p89"/>
          <p:cNvSpPr txBox="1">
            <a:spLocks noGrp="1"/>
          </p:cNvSpPr>
          <p:nvPr>
            <p:ph type="body" idx="2"/>
          </p:nvPr>
        </p:nvSpPr>
        <p:spPr>
          <a:xfrm>
            <a:off x="522625" y="179352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710" name="Google Shape;710;p89"/>
          <p:cNvSpPr/>
          <p:nvPr/>
        </p:nvSpPr>
        <p:spPr>
          <a:xfrm>
            <a:off x="3364950" y="11721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1" name="Google Shape;711;p89"/>
          <p:cNvSpPr txBox="1">
            <a:spLocks noGrp="1"/>
          </p:cNvSpPr>
          <p:nvPr>
            <p:ph type="body" idx="3"/>
          </p:nvPr>
        </p:nvSpPr>
        <p:spPr>
          <a:xfrm>
            <a:off x="3533600" y="179352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712" name="Google Shape;712;p89"/>
          <p:cNvSpPr/>
          <p:nvPr/>
        </p:nvSpPr>
        <p:spPr>
          <a:xfrm>
            <a:off x="6391575" y="11721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3" name="Google Shape;713;p89"/>
          <p:cNvSpPr txBox="1">
            <a:spLocks noGrp="1"/>
          </p:cNvSpPr>
          <p:nvPr>
            <p:ph type="body" idx="4"/>
          </p:nvPr>
        </p:nvSpPr>
        <p:spPr>
          <a:xfrm>
            <a:off x="6554975" y="179352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714" name="Google Shape;714;p89"/>
          <p:cNvSpPr/>
          <p:nvPr/>
        </p:nvSpPr>
        <p:spPr>
          <a:xfrm>
            <a:off x="338325" y="29698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 name="Google Shape;715;p89"/>
          <p:cNvSpPr txBox="1">
            <a:spLocks noGrp="1"/>
          </p:cNvSpPr>
          <p:nvPr>
            <p:ph type="title" idx="5"/>
          </p:nvPr>
        </p:nvSpPr>
        <p:spPr>
          <a:xfrm>
            <a:off x="513100" y="308547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16" name="Google Shape;716;p89"/>
          <p:cNvSpPr txBox="1">
            <a:spLocks noGrp="1"/>
          </p:cNvSpPr>
          <p:nvPr>
            <p:ph type="body" idx="6"/>
          </p:nvPr>
        </p:nvSpPr>
        <p:spPr>
          <a:xfrm>
            <a:off x="522625" y="357752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717" name="Google Shape;717;p89"/>
          <p:cNvSpPr/>
          <p:nvPr/>
        </p:nvSpPr>
        <p:spPr>
          <a:xfrm>
            <a:off x="3364950" y="29561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8" name="Google Shape;718;p89"/>
          <p:cNvSpPr txBox="1">
            <a:spLocks noGrp="1"/>
          </p:cNvSpPr>
          <p:nvPr>
            <p:ph type="title" idx="7"/>
          </p:nvPr>
        </p:nvSpPr>
        <p:spPr>
          <a:xfrm>
            <a:off x="3524075" y="308547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19" name="Google Shape;719;p89"/>
          <p:cNvSpPr txBox="1">
            <a:spLocks noGrp="1"/>
          </p:cNvSpPr>
          <p:nvPr>
            <p:ph type="body" idx="8"/>
          </p:nvPr>
        </p:nvSpPr>
        <p:spPr>
          <a:xfrm>
            <a:off x="3533600" y="357752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
        <p:nvSpPr>
          <p:cNvPr id="720" name="Google Shape;720;p89"/>
          <p:cNvSpPr/>
          <p:nvPr/>
        </p:nvSpPr>
        <p:spPr>
          <a:xfrm>
            <a:off x="6391575" y="295610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1" name="Google Shape;721;p89"/>
          <p:cNvSpPr txBox="1">
            <a:spLocks noGrp="1"/>
          </p:cNvSpPr>
          <p:nvPr>
            <p:ph type="title" idx="9"/>
          </p:nvPr>
        </p:nvSpPr>
        <p:spPr>
          <a:xfrm>
            <a:off x="6554975" y="3085475"/>
            <a:ext cx="2091000" cy="382500"/>
          </a:xfrm>
          <a:prstGeom prst="rect">
            <a:avLst/>
          </a:prstGeom>
        </p:spPr>
        <p:txBody>
          <a:bodyPr spcFirstLastPara="1" wrap="square" lIns="0" tIns="0" rIns="0" bIns="0"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22" name="Google Shape;722;p89"/>
          <p:cNvSpPr txBox="1">
            <a:spLocks noGrp="1"/>
          </p:cNvSpPr>
          <p:nvPr>
            <p:ph type="body" idx="13"/>
          </p:nvPr>
        </p:nvSpPr>
        <p:spPr>
          <a:xfrm>
            <a:off x="6554975" y="357752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7.3 Stats - gold">
  <p:cSld name="CUSTOM_25_1_1_2_1_1_1_1">
    <p:spTree>
      <p:nvGrpSpPr>
        <p:cNvPr id="1" name="Shape 723"/>
        <p:cNvGrpSpPr/>
        <p:nvPr/>
      </p:nvGrpSpPr>
      <p:grpSpPr>
        <a:xfrm>
          <a:off x="0" y="0"/>
          <a:ext cx="0" cy="0"/>
          <a:chOff x="0" y="0"/>
          <a:chExt cx="0" cy="0"/>
        </a:xfrm>
      </p:grpSpPr>
      <p:sp>
        <p:nvSpPr>
          <p:cNvPr id="724" name="Google Shape;724;p90"/>
          <p:cNvSpPr txBox="1">
            <a:spLocks noGrp="1"/>
          </p:cNvSpPr>
          <p:nvPr>
            <p:ph type="body" idx="1"/>
          </p:nvPr>
        </p:nvSpPr>
        <p:spPr>
          <a:xfrm>
            <a:off x="337900" y="1095900"/>
            <a:ext cx="4964700" cy="32778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4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sp>
        <p:nvSpPr>
          <p:cNvPr id="725" name="Google Shape;725;p90"/>
          <p:cNvSpPr/>
          <p:nvPr/>
        </p:nvSpPr>
        <p:spPr>
          <a:xfrm>
            <a:off x="5618000" y="-28475"/>
            <a:ext cx="3554400" cy="51720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6" name="Google Shape;726;p90"/>
          <p:cNvSpPr txBox="1">
            <a:spLocks noGrp="1"/>
          </p:cNvSpPr>
          <p:nvPr>
            <p:ph type="title"/>
          </p:nvPr>
        </p:nvSpPr>
        <p:spPr>
          <a:xfrm>
            <a:off x="6189275" y="857963"/>
            <a:ext cx="2414100" cy="436500"/>
          </a:xfrm>
          <a:prstGeom prst="rect">
            <a:avLst/>
          </a:prstGeom>
        </p:spPr>
        <p:txBody>
          <a:bodyPr spcFirstLastPara="1" wrap="square" lIns="0" tIns="0" rIns="0" bIns="0" anchor="b"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27" name="Google Shape;727;p90"/>
          <p:cNvSpPr txBox="1">
            <a:spLocks noGrp="1"/>
          </p:cNvSpPr>
          <p:nvPr>
            <p:ph type="subTitle" idx="2"/>
          </p:nvPr>
        </p:nvSpPr>
        <p:spPr>
          <a:xfrm>
            <a:off x="6187025" y="1517963"/>
            <a:ext cx="2404800" cy="196500"/>
          </a:xfrm>
          <a:prstGeom prst="rect">
            <a:avLst/>
          </a:prstGeom>
        </p:spPr>
        <p:txBody>
          <a:bodyPr spcFirstLastPara="1" wrap="square" lIns="0" tIns="0" rIns="0" bIns="0" anchor="t" anchorCtr="0">
            <a:normAutofit/>
          </a:bodyPr>
          <a:lstStyle>
            <a:lvl1pPr lvl="0">
              <a:spcBef>
                <a:spcPts val="0"/>
              </a:spcBef>
              <a:spcAft>
                <a:spcPts val="0"/>
              </a:spcAft>
              <a:buSzPts val="1200"/>
              <a:buNone/>
              <a:defRPr sz="1200" b="1"/>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728" name="Google Shape;728;p90"/>
          <p:cNvSpPr txBox="1">
            <a:spLocks noGrp="1"/>
          </p:cNvSpPr>
          <p:nvPr>
            <p:ph type="title" idx="3"/>
          </p:nvPr>
        </p:nvSpPr>
        <p:spPr>
          <a:xfrm>
            <a:off x="6189275" y="3324363"/>
            <a:ext cx="2414100" cy="436500"/>
          </a:xfrm>
          <a:prstGeom prst="rect">
            <a:avLst/>
          </a:prstGeom>
        </p:spPr>
        <p:txBody>
          <a:bodyPr spcFirstLastPara="1" wrap="square" lIns="0" tIns="0" rIns="0" bIns="0" anchor="b"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29" name="Google Shape;729;p90"/>
          <p:cNvSpPr txBox="1">
            <a:spLocks noGrp="1"/>
          </p:cNvSpPr>
          <p:nvPr>
            <p:ph type="subTitle" idx="4"/>
          </p:nvPr>
        </p:nvSpPr>
        <p:spPr>
          <a:xfrm>
            <a:off x="6187025" y="3984363"/>
            <a:ext cx="2404800" cy="196500"/>
          </a:xfrm>
          <a:prstGeom prst="rect">
            <a:avLst/>
          </a:prstGeom>
        </p:spPr>
        <p:txBody>
          <a:bodyPr spcFirstLastPara="1" wrap="square" lIns="0" tIns="0" rIns="0" bIns="0" anchor="t" anchorCtr="0">
            <a:normAutofit/>
          </a:bodyPr>
          <a:lstStyle>
            <a:lvl1pPr lvl="0">
              <a:spcBef>
                <a:spcPts val="0"/>
              </a:spcBef>
              <a:spcAft>
                <a:spcPts val="0"/>
              </a:spcAft>
              <a:buSzPts val="1200"/>
              <a:buNone/>
              <a:defRPr sz="1200" b="1"/>
            </a:lvl1pPr>
            <a:lvl2pPr lvl="1">
              <a:spcBef>
                <a:spcPts val="800"/>
              </a:spcBef>
              <a:spcAft>
                <a:spcPts val="0"/>
              </a:spcAft>
              <a:buSzPts val="1400"/>
              <a:buNone/>
              <a:defRPr/>
            </a:lvl2pPr>
            <a:lvl3pPr lvl="2">
              <a:spcBef>
                <a:spcPts val="400"/>
              </a:spcBef>
              <a:spcAft>
                <a:spcPts val="0"/>
              </a:spcAft>
              <a:buSzPts val="1200"/>
              <a:buNone/>
              <a:defRPr/>
            </a:lvl3pPr>
            <a:lvl4pPr lvl="3">
              <a:spcBef>
                <a:spcPts val="400"/>
              </a:spcBef>
              <a:spcAft>
                <a:spcPts val="0"/>
              </a:spcAft>
              <a:buSzPts val="1000"/>
              <a:buNone/>
              <a:defRPr/>
            </a:lvl4pPr>
            <a:lvl5pPr lvl="4">
              <a:spcBef>
                <a:spcPts val="400"/>
              </a:spcBef>
              <a:spcAft>
                <a:spcPts val="0"/>
              </a:spcAft>
              <a:buSzPts val="1000"/>
              <a:buNone/>
              <a:defRPr/>
            </a:lvl5pPr>
            <a:lvl6pPr lvl="5">
              <a:spcBef>
                <a:spcPts val="400"/>
              </a:spcBef>
              <a:spcAft>
                <a:spcPts val="0"/>
              </a:spcAft>
              <a:buSzPts val="1000"/>
              <a:buNone/>
              <a:defRPr/>
            </a:lvl6pPr>
            <a:lvl7pPr lvl="6">
              <a:spcBef>
                <a:spcPts val="400"/>
              </a:spcBef>
              <a:spcAft>
                <a:spcPts val="0"/>
              </a:spcAft>
              <a:buSzPts val="1000"/>
              <a:buNone/>
              <a:defRPr/>
            </a:lvl7pPr>
            <a:lvl8pPr lvl="7">
              <a:spcBef>
                <a:spcPts val="400"/>
              </a:spcBef>
              <a:spcAft>
                <a:spcPts val="0"/>
              </a:spcAft>
              <a:buSzPts val="1000"/>
              <a:buNone/>
              <a:defRPr/>
            </a:lvl8pPr>
            <a:lvl9pPr lvl="8">
              <a:spcBef>
                <a:spcPts val="400"/>
              </a:spcBef>
              <a:spcAft>
                <a:spcPts val="400"/>
              </a:spcAft>
              <a:buSzPts val="1000"/>
              <a:buNone/>
              <a:defRPr/>
            </a:lvl9pPr>
          </a:lstStyle>
          <a:p>
            <a:endParaRPr/>
          </a:p>
        </p:txBody>
      </p:sp>
      <p:sp>
        <p:nvSpPr>
          <p:cNvPr id="730" name="Google Shape;730;p90"/>
          <p:cNvSpPr txBox="1">
            <a:spLocks noGrp="1"/>
          </p:cNvSpPr>
          <p:nvPr>
            <p:ph type="title" idx="5"/>
          </p:nvPr>
        </p:nvSpPr>
        <p:spPr>
          <a:xfrm>
            <a:off x="6189275" y="2129263"/>
            <a:ext cx="2414100" cy="436500"/>
          </a:xfrm>
          <a:prstGeom prst="rect">
            <a:avLst/>
          </a:prstGeom>
        </p:spPr>
        <p:txBody>
          <a:bodyPr spcFirstLastPara="1" wrap="square" lIns="0" tIns="0" rIns="0" bIns="0" anchor="b"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731" name="Google Shape;731;p90"/>
          <p:cNvSpPr txBox="1">
            <a:spLocks noGrp="1"/>
          </p:cNvSpPr>
          <p:nvPr>
            <p:ph type="subTitle" idx="6"/>
          </p:nvPr>
        </p:nvSpPr>
        <p:spPr>
          <a:xfrm>
            <a:off x="6187025" y="2789263"/>
            <a:ext cx="2404800" cy="196500"/>
          </a:xfrm>
          <a:prstGeom prst="rect">
            <a:avLst/>
          </a:prstGeom>
        </p:spPr>
        <p:txBody>
          <a:bodyPr spcFirstLastPara="1" wrap="square" lIns="0" tIns="0" rIns="0" bIns="0" anchor="t" anchorCtr="0">
            <a:normAutofit/>
          </a:bodyPr>
          <a:lstStyle>
            <a:lvl1pPr lvl="0">
              <a:spcBef>
                <a:spcPts val="0"/>
              </a:spcBef>
              <a:spcAft>
                <a:spcPts val="0"/>
              </a:spcAft>
              <a:buSzPts val="1200"/>
              <a:buNone/>
              <a:defRPr sz="1200" b="1"/>
            </a:lvl1pPr>
            <a:lvl2pPr lvl="1">
              <a:spcBef>
                <a:spcPts val="800"/>
              </a:spcBef>
              <a:spcAft>
                <a:spcPts val="0"/>
              </a:spcAft>
              <a:buSzPts val="1400"/>
              <a:buNone/>
              <a:defRPr/>
            </a:lvl2pPr>
            <a:lvl3pPr lvl="2">
              <a:spcBef>
                <a:spcPts val="400"/>
              </a:spcBef>
              <a:spcAft>
                <a:spcPts val="0"/>
              </a:spcAft>
              <a:buSzPts val="1200"/>
              <a:buNone/>
              <a:defRPr/>
            </a:lvl3pPr>
            <a:lvl4pPr lvl="3">
              <a:spcBef>
                <a:spcPts val="400"/>
              </a:spcBef>
              <a:spcAft>
                <a:spcPts val="0"/>
              </a:spcAft>
              <a:buSzPts val="1000"/>
              <a:buNone/>
              <a:defRPr/>
            </a:lvl4pPr>
            <a:lvl5pPr lvl="4">
              <a:spcBef>
                <a:spcPts val="400"/>
              </a:spcBef>
              <a:spcAft>
                <a:spcPts val="0"/>
              </a:spcAft>
              <a:buSzPts val="1000"/>
              <a:buNone/>
              <a:defRPr/>
            </a:lvl5pPr>
            <a:lvl6pPr lvl="5">
              <a:spcBef>
                <a:spcPts val="400"/>
              </a:spcBef>
              <a:spcAft>
                <a:spcPts val="0"/>
              </a:spcAft>
              <a:buSzPts val="1000"/>
              <a:buNone/>
              <a:defRPr/>
            </a:lvl6pPr>
            <a:lvl7pPr lvl="6">
              <a:spcBef>
                <a:spcPts val="400"/>
              </a:spcBef>
              <a:spcAft>
                <a:spcPts val="0"/>
              </a:spcAft>
              <a:buSzPts val="1000"/>
              <a:buNone/>
              <a:defRPr/>
            </a:lvl7pPr>
            <a:lvl8pPr lvl="7">
              <a:spcBef>
                <a:spcPts val="400"/>
              </a:spcBef>
              <a:spcAft>
                <a:spcPts val="0"/>
              </a:spcAft>
              <a:buSzPts val="1000"/>
              <a:buNone/>
              <a:defRPr/>
            </a:lvl8pPr>
            <a:lvl9pPr lvl="8">
              <a:spcBef>
                <a:spcPts val="400"/>
              </a:spcBef>
              <a:spcAft>
                <a:spcPts val="400"/>
              </a:spcAft>
              <a:buSzPts val="1000"/>
              <a:buNone/>
              <a:defRPr/>
            </a:lvl9pPr>
          </a:lstStyle>
          <a:p>
            <a:endParaRPr/>
          </a:p>
        </p:txBody>
      </p:sp>
      <p:pic>
        <p:nvPicPr>
          <p:cNvPr id="732" name="Google Shape;732;p90"/>
          <p:cNvPicPr preferRelativeResize="0"/>
          <p:nvPr/>
        </p:nvPicPr>
        <p:blipFill rotWithShape="1">
          <a:blip r:embed="rId2">
            <a:alphaModFix/>
          </a:blip>
          <a:srcRect l="96271" r="29" b="7313"/>
          <a:stretch/>
        </p:blipFill>
        <p:spPr>
          <a:xfrm>
            <a:off x="8805675" y="-28475"/>
            <a:ext cx="366724" cy="5172001"/>
          </a:xfrm>
          <a:prstGeom prst="rect">
            <a:avLst/>
          </a:prstGeom>
          <a:noFill/>
          <a:ln>
            <a:noFill/>
          </a:ln>
        </p:spPr>
      </p:pic>
      <p:sp>
        <p:nvSpPr>
          <p:cNvPr id="733" name="Google Shape;733;p90"/>
          <p:cNvSpPr txBox="1">
            <a:spLocks noGrp="1"/>
          </p:cNvSpPr>
          <p:nvPr>
            <p:ph type="subTitle" idx="7"/>
          </p:nvPr>
        </p:nvSpPr>
        <p:spPr>
          <a:xfrm>
            <a:off x="337900" y="726175"/>
            <a:ext cx="4964700" cy="165900"/>
          </a:xfrm>
          <a:prstGeom prst="rect">
            <a:avLst/>
          </a:prstGeom>
        </p:spPr>
        <p:txBody>
          <a:bodyPr spcFirstLastPara="1" wrap="square" lIns="0" tIns="0" rIns="0" bIns="0" anchor="b" anchorCtr="0">
            <a:normAutofit/>
          </a:bodyPr>
          <a:lstStyle>
            <a:lvl1pPr lvl="0">
              <a:lnSpc>
                <a:spcPct val="90000"/>
              </a:lnSpc>
              <a:spcBef>
                <a:spcPts val="0"/>
              </a:spcBef>
              <a:spcAft>
                <a:spcPts val="0"/>
              </a:spcAft>
              <a:buSzPts val="1200"/>
              <a:buNone/>
              <a:defRPr sz="1200" b="1">
                <a:solidFill>
                  <a:schemeClr val="accent2"/>
                </a:solidFill>
              </a:defRPr>
            </a:lvl1pPr>
            <a:lvl2pPr lvl="1">
              <a:lnSpc>
                <a:spcPct val="90000"/>
              </a:lnSpc>
              <a:spcBef>
                <a:spcPts val="800"/>
              </a:spcBef>
              <a:spcAft>
                <a:spcPts val="0"/>
              </a:spcAft>
              <a:buClr>
                <a:schemeClr val="dk1"/>
              </a:buClr>
              <a:buSzPts val="1200"/>
              <a:buNone/>
              <a:defRPr sz="1200">
                <a:solidFill>
                  <a:schemeClr val="dk1"/>
                </a:solidFill>
                <a:highlight>
                  <a:schemeClr val="accent1"/>
                </a:highlight>
              </a:defRPr>
            </a:lvl2pPr>
            <a:lvl3pPr lvl="2">
              <a:lnSpc>
                <a:spcPct val="90000"/>
              </a:lnSpc>
              <a:spcBef>
                <a:spcPts val="400"/>
              </a:spcBef>
              <a:spcAft>
                <a:spcPts val="0"/>
              </a:spcAft>
              <a:buClr>
                <a:schemeClr val="dk1"/>
              </a:buClr>
              <a:buSzPts val="1200"/>
              <a:buNone/>
              <a:defRPr sz="1200">
                <a:solidFill>
                  <a:schemeClr val="dk1"/>
                </a:solidFill>
                <a:highlight>
                  <a:schemeClr val="accent1"/>
                </a:highlight>
              </a:defRPr>
            </a:lvl3pPr>
            <a:lvl4pPr lvl="3">
              <a:lnSpc>
                <a:spcPct val="90000"/>
              </a:lnSpc>
              <a:spcBef>
                <a:spcPts val="400"/>
              </a:spcBef>
              <a:spcAft>
                <a:spcPts val="0"/>
              </a:spcAft>
              <a:buClr>
                <a:schemeClr val="dk1"/>
              </a:buClr>
              <a:buSzPts val="1200"/>
              <a:buNone/>
              <a:defRPr sz="1200">
                <a:solidFill>
                  <a:schemeClr val="dk1"/>
                </a:solidFill>
                <a:highlight>
                  <a:schemeClr val="accent1"/>
                </a:highlight>
              </a:defRPr>
            </a:lvl4pPr>
            <a:lvl5pPr lvl="4">
              <a:lnSpc>
                <a:spcPct val="90000"/>
              </a:lnSpc>
              <a:spcBef>
                <a:spcPts val="400"/>
              </a:spcBef>
              <a:spcAft>
                <a:spcPts val="0"/>
              </a:spcAft>
              <a:buClr>
                <a:schemeClr val="dk1"/>
              </a:buClr>
              <a:buSzPts val="1200"/>
              <a:buNone/>
              <a:defRPr sz="1200">
                <a:solidFill>
                  <a:schemeClr val="dk1"/>
                </a:solidFill>
                <a:highlight>
                  <a:schemeClr val="accent1"/>
                </a:highlight>
              </a:defRPr>
            </a:lvl5pPr>
            <a:lvl6pPr lvl="5">
              <a:lnSpc>
                <a:spcPct val="90000"/>
              </a:lnSpc>
              <a:spcBef>
                <a:spcPts val="400"/>
              </a:spcBef>
              <a:spcAft>
                <a:spcPts val="0"/>
              </a:spcAft>
              <a:buClr>
                <a:schemeClr val="dk1"/>
              </a:buClr>
              <a:buSzPts val="1200"/>
              <a:buNone/>
              <a:defRPr sz="1200">
                <a:solidFill>
                  <a:schemeClr val="dk1"/>
                </a:solidFill>
                <a:highlight>
                  <a:schemeClr val="accent1"/>
                </a:highlight>
              </a:defRPr>
            </a:lvl6pPr>
            <a:lvl7pPr lvl="6">
              <a:lnSpc>
                <a:spcPct val="90000"/>
              </a:lnSpc>
              <a:spcBef>
                <a:spcPts val="400"/>
              </a:spcBef>
              <a:spcAft>
                <a:spcPts val="0"/>
              </a:spcAft>
              <a:buClr>
                <a:schemeClr val="dk1"/>
              </a:buClr>
              <a:buSzPts val="1200"/>
              <a:buNone/>
              <a:defRPr sz="1200">
                <a:solidFill>
                  <a:schemeClr val="dk1"/>
                </a:solidFill>
                <a:highlight>
                  <a:schemeClr val="accent1"/>
                </a:highlight>
              </a:defRPr>
            </a:lvl7pPr>
            <a:lvl8pPr lvl="7">
              <a:lnSpc>
                <a:spcPct val="90000"/>
              </a:lnSpc>
              <a:spcBef>
                <a:spcPts val="400"/>
              </a:spcBef>
              <a:spcAft>
                <a:spcPts val="0"/>
              </a:spcAft>
              <a:buClr>
                <a:schemeClr val="dk1"/>
              </a:buClr>
              <a:buSzPts val="1200"/>
              <a:buNone/>
              <a:defRPr sz="1200">
                <a:solidFill>
                  <a:schemeClr val="dk1"/>
                </a:solidFill>
                <a:highlight>
                  <a:schemeClr val="accent1"/>
                </a:highlight>
              </a:defRPr>
            </a:lvl8pPr>
            <a:lvl9pPr lvl="8">
              <a:lnSpc>
                <a:spcPct val="90000"/>
              </a:lnSpc>
              <a:spcBef>
                <a:spcPts val="400"/>
              </a:spcBef>
              <a:spcAft>
                <a:spcPts val="400"/>
              </a:spcAft>
              <a:buClr>
                <a:schemeClr val="dk1"/>
              </a:buClr>
              <a:buSzPts val="1200"/>
              <a:buNone/>
              <a:defRPr sz="1200">
                <a:solidFill>
                  <a:schemeClr val="dk1"/>
                </a:solidFill>
                <a:highlight>
                  <a:schemeClr val="accent1"/>
                </a:highlight>
              </a:defRPr>
            </a:lvl9pPr>
          </a:lstStyle>
          <a:p>
            <a:endParaRPr/>
          </a:p>
        </p:txBody>
      </p:sp>
      <p:sp>
        <p:nvSpPr>
          <p:cNvPr id="734" name="Google Shape;734;p90"/>
          <p:cNvSpPr txBox="1">
            <a:spLocks noGrp="1"/>
          </p:cNvSpPr>
          <p:nvPr>
            <p:ph type="title" idx="8"/>
          </p:nvPr>
        </p:nvSpPr>
        <p:spPr>
          <a:xfrm>
            <a:off x="338149" y="320050"/>
            <a:ext cx="4964700" cy="440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7.3 Stats - black">
  <p:cSld name="CUSTOM_25_1_1_2_1_1_1_1_1">
    <p:spTree>
      <p:nvGrpSpPr>
        <p:cNvPr id="1" name="Shape 735"/>
        <p:cNvGrpSpPr/>
        <p:nvPr/>
      </p:nvGrpSpPr>
      <p:grpSpPr>
        <a:xfrm>
          <a:off x="0" y="0"/>
          <a:ext cx="0" cy="0"/>
          <a:chOff x="0" y="0"/>
          <a:chExt cx="0" cy="0"/>
        </a:xfrm>
      </p:grpSpPr>
      <p:sp>
        <p:nvSpPr>
          <p:cNvPr id="736" name="Google Shape;736;p91"/>
          <p:cNvSpPr/>
          <p:nvPr/>
        </p:nvSpPr>
        <p:spPr>
          <a:xfrm>
            <a:off x="5618000" y="-28475"/>
            <a:ext cx="3554400" cy="51720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7" name="Google Shape;737;p91"/>
          <p:cNvSpPr txBox="1">
            <a:spLocks noGrp="1"/>
          </p:cNvSpPr>
          <p:nvPr>
            <p:ph type="title"/>
          </p:nvPr>
        </p:nvSpPr>
        <p:spPr>
          <a:xfrm>
            <a:off x="6189275" y="867488"/>
            <a:ext cx="2414100" cy="436500"/>
          </a:xfrm>
          <a:prstGeom prst="rect">
            <a:avLst/>
          </a:prstGeom>
        </p:spPr>
        <p:txBody>
          <a:bodyPr spcFirstLastPara="1" wrap="square" lIns="0" tIns="0" rIns="0" bIns="0" anchor="b" anchorCtr="0">
            <a:normAutofit/>
          </a:bodyPr>
          <a:lstStyle>
            <a:lvl1pPr lvl="0">
              <a:spcBef>
                <a:spcPts val="0"/>
              </a:spcBef>
              <a:spcAft>
                <a:spcPts val="0"/>
              </a:spcAft>
              <a:buClr>
                <a:schemeClr val="accent1"/>
              </a:buClr>
              <a:buSzPts val="4800"/>
              <a:buNone/>
              <a:defRPr sz="48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a:endParaRPr/>
          </a:p>
        </p:txBody>
      </p:sp>
      <p:sp>
        <p:nvSpPr>
          <p:cNvPr id="738" name="Google Shape;738;p91"/>
          <p:cNvSpPr txBox="1">
            <a:spLocks noGrp="1"/>
          </p:cNvSpPr>
          <p:nvPr>
            <p:ph type="subTitle" idx="1"/>
          </p:nvPr>
        </p:nvSpPr>
        <p:spPr>
          <a:xfrm>
            <a:off x="6187025" y="1527488"/>
            <a:ext cx="2404800" cy="196500"/>
          </a:xfrm>
          <a:prstGeom prst="rect">
            <a:avLst/>
          </a:prstGeom>
        </p:spPr>
        <p:txBody>
          <a:bodyPr spcFirstLastPara="1" wrap="square" lIns="0" tIns="0" rIns="0" bIns="0" anchor="t" anchorCtr="0">
            <a:normAutofit/>
          </a:bodyPr>
          <a:lstStyle>
            <a:lvl1pPr lvl="0">
              <a:spcBef>
                <a:spcPts val="0"/>
              </a:spcBef>
              <a:spcAft>
                <a:spcPts val="0"/>
              </a:spcAft>
              <a:buClr>
                <a:schemeClr val="lt1"/>
              </a:buClr>
              <a:buSzPts val="1200"/>
              <a:buNone/>
              <a:defRPr sz="1200" b="1">
                <a:solidFill>
                  <a:schemeClr val="lt1"/>
                </a:solidFill>
              </a:defRPr>
            </a:lvl1pPr>
            <a:lvl2pPr lvl="1">
              <a:spcBef>
                <a:spcPts val="0"/>
              </a:spcBef>
              <a:spcAft>
                <a:spcPts val="0"/>
              </a:spcAft>
              <a:buClr>
                <a:schemeClr val="lt1"/>
              </a:buClr>
              <a:buSzPts val="1200"/>
              <a:buNone/>
              <a:defRPr>
                <a:solidFill>
                  <a:schemeClr val="lt1"/>
                </a:solidFill>
              </a:defRPr>
            </a:lvl2pPr>
            <a:lvl3pPr lvl="2">
              <a:spcBef>
                <a:spcPts val="0"/>
              </a:spcBef>
              <a:spcAft>
                <a:spcPts val="0"/>
              </a:spcAft>
              <a:buClr>
                <a:schemeClr val="lt1"/>
              </a:buClr>
              <a:buSzPts val="1200"/>
              <a:buNone/>
              <a:defRPr>
                <a:solidFill>
                  <a:schemeClr val="lt1"/>
                </a:solidFill>
              </a:defRPr>
            </a:lvl3pPr>
            <a:lvl4pPr lvl="3">
              <a:spcBef>
                <a:spcPts val="0"/>
              </a:spcBef>
              <a:spcAft>
                <a:spcPts val="0"/>
              </a:spcAft>
              <a:buClr>
                <a:schemeClr val="lt1"/>
              </a:buClr>
              <a:buSzPts val="1200"/>
              <a:buNone/>
              <a:defRPr>
                <a:solidFill>
                  <a:schemeClr val="lt1"/>
                </a:solidFill>
              </a:defRPr>
            </a:lvl4pPr>
            <a:lvl5pPr lvl="4">
              <a:spcBef>
                <a:spcPts val="0"/>
              </a:spcBef>
              <a:spcAft>
                <a:spcPts val="0"/>
              </a:spcAft>
              <a:buClr>
                <a:schemeClr val="lt1"/>
              </a:buClr>
              <a:buSzPts val="1200"/>
              <a:buNone/>
              <a:defRPr>
                <a:solidFill>
                  <a:schemeClr val="lt1"/>
                </a:solidFill>
              </a:defRPr>
            </a:lvl5pPr>
            <a:lvl6pPr lvl="5">
              <a:spcBef>
                <a:spcPts val="0"/>
              </a:spcBef>
              <a:spcAft>
                <a:spcPts val="0"/>
              </a:spcAft>
              <a:buClr>
                <a:schemeClr val="lt1"/>
              </a:buClr>
              <a:buSzPts val="1200"/>
              <a:buNone/>
              <a:defRPr>
                <a:solidFill>
                  <a:schemeClr val="lt1"/>
                </a:solidFill>
              </a:defRPr>
            </a:lvl6pPr>
            <a:lvl7pPr lvl="6">
              <a:spcBef>
                <a:spcPts val="0"/>
              </a:spcBef>
              <a:spcAft>
                <a:spcPts val="0"/>
              </a:spcAft>
              <a:buClr>
                <a:schemeClr val="lt1"/>
              </a:buClr>
              <a:buSzPts val="1200"/>
              <a:buNone/>
              <a:defRPr>
                <a:solidFill>
                  <a:schemeClr val="lt1"/>
                </a:solidFill>
              </a:defRPr>
            </a:lvl7pPr>
            <a:lvl8pPr lvl="7">
              <a:spcBef>
                <a:spcPts val="0"/>
              </a:spcBef>
              <a:spcAft>
                <a:spcPts val="0"/>
              </a:spcAft>
              <a:buClr>
                <a:schemeClr val="lt1"/>
              </a:buClr>
              <a:buSzPts val="1200"/>
              <a:buNone/>
              <a:defRPr>
                <a:solidFill>
                  <a:schemeClr val="lt1"/>
                </a:solidFill>
              </a:defRPr>
            </a:lvl8pPr>
            <a:lvl9pPr lvl="8">
              <a:spcBef>
                <a:spcPts val="0"/>
              </a:spcBef>
              <a:spcAft>
                <a:spcPts val="0"/>
              </a:spcAft>
              <a:buClr>
                <a:schemeClr val="lt1"/>
              </a:buClr>
              <a:buSzPts val="1200"/>
              <a:buNone/>
              <a:defRPr>
                <a:solidFill>
                  <a:schemeClr val="lt1"/>
                </a:solidFill>
              </a:defRPr>
            </a:lvl9pPr>
          </a:lstStyle>
          <a:p>
            <a:endParaRPr/>
          </a:p>
        </p:txBody>
      </p:sp>
      <p:sp>
        <p:nvSpPr>
          <p:cNvPr id="739" name="Google Shape;739;p91"/>
          <p:cNvSpPr txBox="1">
            <a:spLocks noGrp="1"/>
          </p:cNvSpPr>
          <p:nvPr>
            <p:ph type="title" idx="2"/>
          </p:nvPr>
        </p:nvSpPr>
        <p:spPr>
          <a:xfrm>
            <a:off x="6189275" y="3333888"/>
            <a:ext cx="2414100" cy="436500"/>
          </a:xfrm>
          <a:prstGeom prst="rect">
            <a:avLst/>
          </a:prstGeom>
        </p:spPr>
        <p:txBody>
          <a:bodyPr spcFirstLastPara="1" wrap="square" lIns="0" tIns="0" rIns="0" bIns="0" anchor="b" anchorCtr="0">
            <a:normAutofit/>
          </a:bodyPr>
          <a:lstStyle>
            <a:lvl1pPr lvl="0">
              <a:spcBef>
                <a:spcPts val="0"/>
              </a:spcBef>
              <a:spcAft>
                <a:spcPts val="0"/>
              </a:spcAft>
              <a:buClr>
                <a:schemeClr val="accent1"/>
              </a:buClr>
              <a:buSzPts val="4800"/>
              <a:buNone/>
              <a:defRPr sz="4800">
                <a:solidFill>
                  <a:schemeClr val="accent1"/>
                </a:solidFill>
              </a:defRPr>
            </a:lvl1pPr>
            <a:lvl2pPr lvl="1">
              <a:spcBef>
                <a:spcPts val="0"/>
              </a:spcBef>
              <a:spcAft>
                <a:spcPts val="0"/>
              </a:spcAft>
              <a:buClr>
                <a:schemeClr val="accent2"/>
              </a:buClr>
              <a:buSzPts val="4800"/>
              <a:buNone/>
              <a:defRPr sz="4800">
                <a:solidFill>
                  <a:schemeClr val="accent2"/>
                </a:solidFill>
              </a:defRPr>
            </a:lvl2pPr>
            <a:lvl3pPr lvl="2">
              <a:spcBef>
                <a:spcPts val="0"/>
              </a:spcBef>
              <a:spcAft>
                <a:spcPts val="0"/>
              </a:spcAft>
              <a:buClr>
                <a:schemeClr val="accent2"/>
              </a:buClr>
              <a:buSzPts val="4800"/>
              <a:buNone/>
              <a:defRPr sz="4800">
                <a:solidFill>
                  <a:schemeClr val="accent2"/>
                </a:solidFill>
              </a:defRPr>
            </a:lvl3pPr>
            <a:lvl4pPr lvl="3">
              <a:spcBef>
                <a:spcPts val="0"/>
              </a:spcBef>
              <a:spcAft>
                <a:spcPts val="0"/>
              </a:spcAft>
              <a:buClr>
                <a:schemeClr val="accent2"/>
              </a:buClr>
              <a:buSzPts val="4800"/>
              <a:buNone/>
              <a:defRPr sz="4800">
                <a:solidFill>
                  <a:schemeClr val="accent2"/>
                </a:solidFill>
              </a:defRPr>
            </a:lvl4pPr>
            <a:lvl5pPr lvl="4">
              <a:spcBef>
                <a:spcPts val="0"/>
              </a:spcBef>
              <a:spcAft>
                <a:spcPts val="0"/>
              </a:spcAft>
              <a:buClr>
                <a:schemeClr val="accent2"/>
              </a:buClr>
              <a:buSzPts val="4800"/>
              <a:buNone/>
              <a:defRPr sz="4800">
                <a:solidFill>
                  <a:schemeClr val="accent2"/>
                </a:solidFill>
              </a:defRPr>
            </a:lvl5pPr>
            <a:lvl6pPr lvl="5">
              <a:spcBef>
                <a:spcPts val="0"/>
              </a:spcBef>
              <a:spcAft>
                <a:spcPts val="0"/>
              </a:spcAft>
              <a:buClr>
                <a:schemeClr val="accent2"/>
              </a:buClr>
              <a:buSzPts val="4800"/>
              <a:buNone/>
              <a:defRPr sz="4800">
                <a:solidFill>
                  <a:schemeClr val="accent2"/>
                </a:solidFill>
              </a:defRPr>
            </a:lvl6pPr>
            <a:lvl7pPr lvl="6">
              <a:spcBef>
                <a:spcPts val="0"/>
              </a:spcBef>
              <a:spcAft>
                <a:spcPts val="0"/>
              </a:spcAft>
              <a:buClr>
                <a:schemeClr val="accent2"/>
              </a:buClr>
              <a:buSzPts val="4800"/>
              <a:buNone/>
              <a:defRPr sz="4800">
                <a:solidFill>
                  <a:schemeClr val="accent2"/>
                </a:solidFill>
              </a:defRPr>
            </a:lvl7pPr>
            <a:lvl8pPr lvl="7">
              <a:spcBef>
                <a:spcPts val="0"/>
              </a:spcBef>
              <a:spcAft>
                <a:spcPts val="0"/>
              </a:spcAft>
              <a:buClr>
                <a:schemeClr val="accent2"/>
              </a:buClr>
              <a:buSzPts val="4800"/>
              <a:buNone/>
              <a:defRPr sz="4800">
                <a:solidFill>
                  <a:schemeClr val="accent2"/>
                </a:solidFill>
              </a:defRPr>
            </a:lvl8pPr>
            <a:lvl9pPr lvl="8">
              <a:spcBef>
                <a:spcPts val="0"/>
              </a:spcBef>
              <a:spcAft>
                <a:spcPts val="0"/>
              </a:spcAft>
              <a:buClr>
                <a:schemeClr val="accent2"/>
              </a:buClr>
              <a:buSzPts val="4800"/>
              <a:buNone/>
              <a:defRPr sz="4800">
                <a:solidFill>
                  <a:schemeClr val="accent2"/>
                </a:solidFill>
              </a:defRPr>
            </a:lvl9pPr>
          </a:lstStyle>
          <a:p>
            <a:endParaRPr/>
          </a:p>
        </p:txBody>
      </p:sp>
      <p:sp>
        <p:nvSpPr>
          <p:cNvPr id="740" name="Google Shape;740;p91"/>
          <p:cNvSpPr txBox="1">
            <a:spLocks noGrp="1"/>
          </p:cNvSpPr>
          <p:nvPr>
            <p:ph type="subTitle" idx="3"/>
          </p:nvPr>
        </p:nvSpPr>
        <p:spPr>
          <a:xfrm>
            <a:off x="6187025" y="3993888"/>
            <a:ext cx="2404800" cy="196500"/>
          </a:xfrm>
          <a:prstGeom prst="rect">
            <a:avLst/>
          </a:prstGeom>
        </p:spPr>
        <p:txBody>
          <a:bodyPr spcFirstLastPara="1" wrap="square" lIns="0" tIns="0" rIns="0" bIns="0" anchor="t" anchorCtr="0">
            <a:normAutofit/>
          </a:bodyPr>
          <a:lstStyle>
            <a:lvl1pPr lvl="0">
              <a:spcBef>
                <a:spcPts val="0"/>
              </a:spcBef>
              <a:spcAft>
                <a:spcPts val="0"/>
              </a:spcAft>
              <a:buClr>
                <a:schemeClr val="lt1"/>
              </a:buClr>
              <a:buSzPts val="1200"/>
              <a:buNone/>
              <a:defRPr sz="1200" b="1">
                <a:solidFill>
                  <a:schemeClr val="lt1"/>
                </a:solidFill>
              </a:defRPr>
            </a:lvl1pPr>
            <a:lvl2pPr lvl="1">
              <a:spcBef>
                <a:spcPts val="800"/>
              </a:spcBef>
              <a:spcAft>
                <a:spcPts val="0"/>
              </a:spcAft>
              <a:buClr>
                <a:schemeClr val="lt1"/>
              </a:buClr>
              <a:buSzPts val="1400"/>
              <a:buNone/>
              <a:defRPr>
                <a:solidFill>
                  <a:schemeClr val="lt1"/>
                </a:solidFill>
              </a:defRPr>
            </a:lvl2pPr>
            <a:lvl3pPr lvl="2">
              <a:spcBef>
                <a:spcPts val="400"/>
              </a:spcBef>
              <a:spcAft>
                <a:spcPts val="0"/>
              </a:spcAft>
              <a:buClr>
                <a:schemeClr val="lt1"/>
              </a:buClr>
              <a:buSzPts val="1200"/>
              <a:buNone/>
              <a:defRPr>
                <a:solidFill>
                  <a:schemeClr val="lt1"/>
                </a:solidFill>
              </a:defRPr>
            </a:lvl3pPr>
            <a:lvl4pPr lvl="3">
              <a:spcBef>
                <a:spcPts val="400"/>
              </a:spcBef>
              <a:spcAft>
                <a:spcPts val="0"/>
              </a:spcAft>
              <a:buClr>
                <a:schemeClr val="lt1"/>
              </a:buClr>
              <a:buSzPts val="1000"/>
              <a:buNone/>
              <a:defRPr>
                <a:solidFill>
                  <a:schemeClr val="lt1"/>
                </a:solidFill>
              </a:defRPr>
            </a:lvl4pPr>
            <a:lvl5pPr lvl="4">
              <a:spcBef>
                <a:spcPts val="400"/>
              </a:spcBef>
              <a:spcAft>
                <a:spcPts val="0"/>
              </a:spcAft>
              <a:buClr>
                <a:schemeClr val="lt1"/>
              </a:buClr>
              <a:buSzPts val="1000"/>
              <a:buNone/>
              <a:defRPr>
                <a:solidFill>
                  <a:schemeClr val="lt1"/>
                </a:solidFill>
              </a:defRPr>
            </a:lvl5pPr>
            <a:lvl6pPr lvl="5">
              <a:spcBef>
                <a:spcPts val="400"/>
              </a:spcBef>
              <a:spcAft>
                <a:spcPts val="0"/>
              </a:spcAft>
              <a:buClr>
                <a:schemeClr val="lt1"/>
              </a:buClr>
              <a:buSzPts val="1000"/>
              <a:buNone/>
              <a:defRPr>
                <a:solidFill>
                  <a:schemeClr val="lt1"/>
                </a:solidFill>
              </a:defRPr>
            </a:lvl6pPr>
            <a:lvl7pPr lvl="6">
              <a:spcBef>
                <a:spcPts val="400"/>
              </a:spcBef>
              <a:spcAft>
                <a:spcPts val="0"/>
              </a:spcAft>
              <a:buClr>
                <a:schemeClr val="lt1"/>
              </a:buClr>
              <a:buSzPts val="1000"/>
              <a:buNone/>
              <a:defRPr>
                <a:solidFill>
                  <a:schemeClr val="lt1"/>
                </a:solidFill>
              </a:defRPr>
            </a:lvl7pPr>
            <a:lvl8pPr lvl="7">
              <a:spcBef>
                <a:spcPts val="400"/>
              </a:spcBef>
              <a:spcAft>
                <a:spcPts val="0"/>
              </a:spcAft>
              <a:buClr>
                <a:schemeClr val="lt1"/>
              </a:buClr>
              <a:buSzPts val="1000"/>
              <a:buNone/>
              <a:defRPr>
                <a:solidFill>
                  <a:schemeClr val="lt1"/>
                </a:solidFill>
              </a:defRPr>
            </a:lvl8pPr>
            <a:lvl9pPr lvl="8">
              <a:spcBef>
                <a:spcPts val="400"/>
              </a:spcBef>
              <a:spcAft>
                <a:spcPts val="400"/>
              </a:spcAft>
              <a:buClr>
                <a:schemeClr val="lt1"/>
              </a:buClr>
              <a:buSzPts val="1000"/>
              <a:buNone/>
              <a:defRPr>
                <a:solidFill>
                  <a:schemeClr val="lt1"/>
                </a:solidFill>
              </a:defRPr>
            </a:lvl9pPr>
          </a:lstStyle>
          <a:p>
            <a:endParaRPr/>
          </a:p>
        </p:txBody>
      </p:sp>
      <p:sp>
        <p:nvSpPr>
          <p:cNvPr id="741" name="Google Shape;741;p91"/>
          <p:cNvSpPr txBox="1">
            <a:spLocks noGrp="1"/>
          </p:cNvSpPr>
          <p:nvPr>
            <p:ph type="title" idx="4"/>
          </p:nvPr>
        </p:nvSpPr>
        <p:spPr>
          <a:xfrm>
            <a:off x="6189275" y="2138788"/>
            <a:ext cx="2414100" cy="436500"/>
          </a:xfrm>
          <a:prstGeom prst="rect">
            <a:avLst/>
          </a:prstGeom>
        </p:spPr>
        <p:txBody>
          <a:bodyPr spcFirstLastPara="1" wrap="square" lIns="0" tIns="0" rIns="0" bIns="0" anchor="b" anchorCtr="0">
            <a:normAutofit/>
          </a:bodyPr>
          <a:lstStyle>
            <a:lvl1pPr lvl="0">
              <a:spcBef>
                <a:spcPts val="0"/>
              </a:spcBef>
              <a:spcAft>
                <a:spcPts val="0"/>
              </a:spcAft>
              <a:buClr>
                <a:schemeClr val="accent1"/>
              </a:buClr>
              <a:buSzPts val="4800"/>
              <a:buNone/>
              <a:defRPr sz="48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a:endParaRPr/>
          </a:p>
        </p:txBody>
      </p:sp>
      <p:sp>
        <p:nvSpPr>
          <p:cNvPr id="742" name="Google Shape;742;p91"/>
          <p:cNvSpPr txBox="1">
            <a:spLocks noGrp="1"/>
          </p:cNvSpPr>
          <p:nvPr>
            <p:ph type="subTitle" idx="5"/>
          </p:nvPr>
        </p:nvSpPr>
        <p:spPr>
          <a:xfrm>
            <a:off x="6187025" y="2798788"/>
            <a:ext cx="2404800" cy="196500"/>
          </a:xfrm>
          <a:prstGeom prst="rect">
            <a:avLst/>
          </a:prstGeom>
        </p:spPr>
        <p:txBody>
          <a:bodyPr spcFirstLastPara="1" wrap="square" lIns="0" tIns="0" rIns="0" bIns="0" anchor="t" anchorCtr="0">
            <a:normAutofit/>
          </a:bodyPr>
          <a:lstStyle>
            <a:lvl1pPr lvl="0">
              <a:spcBef>
                <a:spcPts val="0"/>
              </a:spcBef>
              <a:spcAft>
                <a:spcPts val="0"/>
              </a:spcAft>
              <a:buClr>
                <a:schemeClr val="lt1"/>
              </a:buClr>
              <a:buSzPts val="1200"/>
              <a:buNone/>
              <a:defRPr sz="1200" b="1">
                <a:solidFill>
                  <a:schemeClr val="lt1"/>
                </a:solidFill>
              </a:defRPr>
            </a:lvl1pPr>
            <a:lvl2pPr lvl="1">
              <a:spcBef>
                <a:spcPts val="800"/>
              </a:spcBef>
              <a:spcAft>
                <a:spcPts val="0"/>
              </a:spcAft>
              <a:buClr>
                <a:schemeClr val="lt1"/>
              </a:buClr>
              <a:buSzPts val="1400"/>
              <a:buNone/>
              <a:defRPr>
                <a:solidFill>
                  <a:schemeClr val="lt1"/>
                </a:solidFill>
              </a:defRPr>
            </a:lvl2pPr>
            <a:lvl3pPr lvl="2">
              <a:spcBef>
                <a:spcPts val="400"/>
              </a:spcBef>
              <a:spcAft>
                <a:spcPts val="0"/>
              </a:spcAft>
              <a:buClr>
                <a:schemeClr val="lt1"/>
              </a:buClr>
              <a:buSzPts val="1200"/>
              <a:buNone/>
              <a:defRPr>
                <a:solidFill>
                  <a:schemeClr val="lt1"/>
                </a:solidFill>
              </a:defRPr>
            </a:lvl3pPr>
            <a:lvl4pPr lvl="3">
              <a:spcBef>
                <a:spcPts val="400"/>
              </a:spcBef>
              <a:spcAft>
                <a:spcPts val="0"/>
              </a:spcAft>
              <a:buClr>
                <a:schemeClr val="lt1"/>
              </a:buClr>
              <a:buSzPts val="1000"/>
              <a:buNone/>
              <a:defRPr>
                <a:solidFill>
                  <a:schemeClr val="lt1"/>
                </a:solidFill>
              </a:defRPr>
            </a:lvl4pPr>
            <a:lvl5pPr lvl="4">
              <a:spcBef>
                <a:spcPts val="400"/>
              </a:spcBef>
              <a:spcAft>
                <a:spcPts val="0"/>
              </a:spcAft>
              <a:buClr>
                <a:schemeClr val="lt1"/>
              </a:buClr>
              <a:buSzPts val="1000"/>
              <a:buNone/>
              <a:defRPr>
                <a:solidFill>
                  <a:schemeClr val="lt1"/>
                </a:solidFill>
              </a:defRPr>
            </a:lvl5pPr>
            <a:lvl6pPr lvl="5">
              <a:spcBef>
                <a:spcPts val="400"/>
              </a:spcBef>
              <a:spcAft>
                <a:spcPts val="0"/>
              </a:spcAft>
              <a:buClr>
                <a:schemeClr val="lt1"/>
              </a:buClr>
              <a:buSzPts val="1000"/>
              <a:buNone/>
              <a:defRPr>
                <a:solidFill>
                  <a:schemeClr val="lt1"/>
                </a:solidFill>
              </a:defRPr>
            </a:lvl6pPr>
            <a:lvl7pPr lvl="6">
              <a:spcBef>
                <a:spcPts val="400"/>
              </a:spcBef>
              <a:spcAft>
                <a:spcPts val="0"/>
              </a:spcAft>
              <a:buClr>
                <a:schemeClr val="lt1"/>
              </a:buClr>
              <a:buSzPts val="1000"/>
              <a:buNone/>
              <a:defRPr>
                <a:solidFill>
                  <a:schemeClr val="lt1"/>
                </a:solidFill>
              </a:defRPr>
            </a:lvl7pPr>
            <a:lvl8pPr lvl="7">
              <a:spcBef>
                <a:spcPts val="400"/>
              </a:spcBef>
              <a:spcAft>
                <a:spcPts val="0"/>
              </a:spcAft>
              <a:buClr>
                <a:schemeClr val="lt1"/>
              </a:buClr>
              <a:buSzPts val="1000"/>
              <a:buNone/>
              <a:defRPr>
                <a:solidFill>
                  <a:schemeClr val="lt1"/>
                </a:solidFill>
              </a:defRPr>
            </a:lvl8pPr>
            <a:lvl9pPr lvl="8">
              <a:spcBef>
                <a:spcPts val="400"/>
              </a:spcBef>
              <a:spcAft>
                <a:spcPts val="400"/>
              </a:spcAft>
              <a:buClr>
                <a:schemeClr val="lt1"/>
              </a:buClr>
              <a:buSzPts val="1000"/>
              <a:buNone/>
              <a:defRPr>
                <a:solidFill>
                  <a:schemeClr val="lt1"/>
                </a:solidFill>
              </a:defRPr>
            </a:lvl9pPr>
          </a:lstStyle>
          <a:p>
            <a:endParaRPr/>
          </a:p>
        </p:txBody>
      </p:sp>
      <p:pic>
        <p:nvPicPr>
          <p:cNvPr id="743" name="Google Shape;743;p91"/>
          <p:cNvPicPr preferRelativeResize="0"/>
          <p:nvPr/>
        </p:nvPicPr>
        <p:blipFill rotWithShape="1">
          <a:blip r:embed="rId2">
            <a:alphaModFix/>
          </a:blip>
          <a:srcRect l="95959" r="50"/>
          <a:stretch/>
        </p:blipFill>
        <p:spPr>
          <a:xfrm>
            <a:off x="8805677" y="-28475"/>
            <a:ext cx="366724" cy="5172001"/>
          </a:xfrm>
          <a:prstGeom prst="rect">
            <a:avLst/>
          </a:prstGeom>
          <a:noFill/>
          <a:ln>
            <a:noFill/>
          </a:ln>
        </p:spPr>
      </p:pic>
      <p:sp>
        <p:nvSpPr>
          <p:cNvPr id="744" name="Google Shape;744;p91"/>
          <p:cNvSpPr txBox="1">
            <a:spLocks noGrp="1"/>
          </p:cNvSpPr>
          <p:nvPr>
            <p:ph type="body" idx="6"/>
          </p:nvPr>
        </p:nvSpPr>
        <p:spPr>
          <a:xfrm>
            <a:off x="337900" y="1095900"/>
            <a:ext cx="4964700" cy="3277800"/>
          </a:xfrm>
          <a:prstGeom prst="rect">
            <a:avLst/>
          </a:prstGeom>
        </p:spPr>
        <p:txBody>
          <a:bodyPr spcFirstLastPara="1" wrap="square" lIns="0" tIns="0" rIns="0" bIns="0" anchor="t" anchorCtr="0">
            <a:normAutofit/>
          </a:bodyPr>
          <a:lstStyle>
            <a:lvl1pPr marL="457200" lvl="0" indent="-342900">
              <a:spcBef>
                <a:spcPts val="0"/>
              </a:spcBef>
              <a:spcAft>
                <a:spcPts val="0"/>
              </a:spcAft>
              <a:buSzPts val="1800"/>
              <a:buChar char="●"/>
              <a:defRPr/>
            </a:lvl1pPr>
            <a:lvl2pPr marL="914400" lvl="1" indent="-317500">
              <a:spcBef>
                <a:spcPts val="400"/>
              </a:spcBef>
              <a:spcAft>
                <a:spcPts val="0"/>
              </a:spcAft>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SzPts val="1000"/>
              <a:buChar char="■"/>
              <a:defRPr/>
            </a:lvl6pPr>
            <a:lvl7pPr marL="3200400" lvl="6" indent="-292100">
              <a:spcBef>
                <a:spcPts val="400"/>
              </a:spcBef>
              <a:spcAft>
                <a:spcPts val="0"/>
              </a:spcAft>
              <a:buSzPts val="1000"/>
              <a:buChar char="●"/>
              <a:defRPr/>
            </a:lvl7pPr>
            <a:lvl8pPr marL="3657600" lvl="7" indent="-292100">
              <a:spcBef>
                <a:spcPts val="400"/>
              </a:spcBef>
              <a:spcAft>
                <a:spcPts val="0"/>
              </a:spcAft>
              <a:buSzPts val="1000"/>
              <a:buChar char="○"/>
              <a:defRPr/>
            </a:lvl8pPr>
            <a:lvl9pPr marL="4114800" lvl="8" indent="-292100">
              <a:spcBef>
                <a:spcPts val="400"/>
              </a:spcBef>
              <a:spcAft>
                <a:spcPts val="400"/>
              </a:spcAft>
              <a:buSzPts val="1000"/>
              <a:buChar char="■"/>
              <a:defRPr/>
            </a:lvl9pPr>
          </a:lstStyle>
          <a:p>
            <a:endParaRPr/>
          </a:p>
        </p:txBody>
      </p:sp>
      <p:sp>
        <p:nvSpPr>
          <p:cNvPr id="745" name="Google Shape;745;p91"/>
          <p:cNvSpPr txBox="1">
            <a:spLocks noGrp="1"/>
          </p:cNvSpPr>
          <p:nvPr>
            <p:ph type="title" idx="7"/>
          </p:nvPr>
        </p:nvSpPr>
        <p:spPr>
          <a:xfrm>
            <a:off x="338149" y="320050"/>
            <a:ext cx="4964700" cy="440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8 Quotes, call out options →">
  <p:cSld name="CUSTOM_23_1_1_1_1_2_1_1_1_1_1_1_1_1_1_2">
    <p:bg>
      <p:bgPr>
        <a:solidFill>
          <a:schemeClr val="accent5"/>
        </a:solidFill>
        <a:effectLst/>
      </p:bgPr>
    </p:bg>
    <p:spTree>
      <p:nvGrpSpPr>
        <p:cNvPr id="1" name="Shape 746"/>
        <p:cNvGrpSpPr/>
        <p:nvPr/>
      </p:nvGrpSpPr>
      <p:grpSpPr>
        <a:xfrm>
          <a:off x="0" y="0"/>
          <a:ext cx="0" cy="0"/>
          <a:chOff x="0" y="0"/>
          <a:chExt cx="0" cy="0"/>
        </a:xfrm>
      </p:grpSpPr>
      <p:sp>
        <p:nvSpPr>
          <p:cNvPr id="747" name="Google Shape;747;p92"/>
          <p:cNvSpPr txBox="1"/>
          <p:nvPr/>
        </p:nvSpPr>
        <p:spPr>
          <a:xfrm>
            <a:off x="2577575" y="125"/>
            <a:ext cx="6228000" cy="51435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7200" b="1">
                <a:solidFill>
                  <a:srgbClr val="FFFFFF"/>
                </a:solidFill>
                <a:highlight>
                  <a:schemeClr val="dk1"/>
                </a:highlight>
              </a:rPr>
              <a:t>Quotes and callouts</a:t>
            </a:r>
            <a:endParaRPr sz="7200" b="1">
              <a:solidFill>
                <a:srgbClr val="FFFFFF"/>
              </a:solidFill>
              <a:highlight>
                <a:schemeClr val="dk1"/>
              </a:highlight>
            </a:endParaRPr>
          </a:p>
        </p:txBody>
      </p:sp>
      <p:sp>
        <p:nvSpPr>
          <p:cNvPr id="748" name="Google Shape;748;p92"/>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92"/>
          <p:cNvSpPr/>
          <p:nvPr/>
        </p:nvSpPr>
        <p:spPr>
          <a:xfrm>
            <a:off x="-387975" y="41666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8.1 Quotes - White">
  <p:cSld name="CUSTOM_23_1_1_2_1_1_1_1_1_1_1_1_1_1_6">
    <p:spTree>
      <p:nvGrpSpPr>
        <p:cNvPr id="1" name="Shape 750"/>
        <p:cNvGrpSpPr/>
        <p:nvPr/>
      </p:nvGrpSpPr>
      <p:grpSpPr>
        <a:xfrm>
          <a:off x="0" y="0"/>
          <a:ext cx="0" cy="0"/>
          <a:chOff x="0" y="0"/>
          <a:chExt cx="0" cy="0"/>
        </a:xfrm>
      </p:grpSpPr>
      <p:sp>
        <p:nvSpPr>
          <p:cNvPr id="751" name="Google Shape;751;p93"/>
          <p:cNvSpPr txBox="1">
            <a:spLocks noGrp="1"/>
          </p:cNvSpPr>
          <p:nvPr>
            <p:ph type="body" idx="1"/>
          </p:nvPr>
        </p:nvSpPr>
        <p:spPr>
          <a:xfrm>
            <a:off x="1158400" y="1719000"/>
            <a:ext cx="7646700" cy="2654700"/>
          </a:xfrm>
          <a:prstGeom prst="rect">
            <a:avLst/>
          </a:prstGeom>
        </p:spPr>
        <p:txBody>
          <a:bodyPr spcFirstLastPara="1" wrap="square" lIns="0" tIns="0" rIns="0" bIns="0" anchor="t" anchorCtr="0">
            <a:normAutofit/>
          </a:bodyPr>
          <a:lstStyle>
            <a:lvl1pPr marL="457200" lvl="0" indent="-381000">
              <a:spcBef>
                <a:spcPts val="0"/>
              </a:spcBef>
              <a:spcAft>
                <a:spcPts val="0"/>
              </a:spcAft>
              <a:buSzPts val="2400"/>
              <a:buChar char="●"/>
              <a:defRPr sz="2400" b="1"/>
            </a:lvl1pPr>
            <a:lvl2pPr marL="914400" lvl="1" indent="-317500">
              <a:spcBef>
                <a:spcPts val="800"/>
              </a:spcBef>
              <a:spcAft>
                <a:spcPts val="0"/>
              </a:spcAft>
              <a:buSzPts val="1400"/>
              <a:buChar char="○"/>
              <a:defRPr b="1"/>
            </a:lvl2pPr>
            <a:lvl3pPr marL="1371600" lvl="2" indent="-304800">
              <a:spcBef>
                <a:spcPts val="400"/>
              </a:spcBef>
              <a:spcAft>
                <a:spcPts val="0"/>
              </a:spcAft>
              <a:buSzPts val="1200"/>
              <a:buChar char="■"/>
              <a:defRPr b="1"/>
            </a:lvl3pPr>
            <a:lvl4pPr marL="1828800" lvl="3" indent="-292100">
              <a:spcBef>
                <a:spcPts val="400"/>
              </a:spcBef>
              <a:spcAft>
                <a:spcPts val="0"/>
              </a:spcAft>
              <a:buSzPts val="1000"/>
              <a:buChar char="●"/>
              <a:defRPr b="1"/>
            </a:lvl4pPr>
            <a:lvl5pPr marL="2286000" lvl="4" indent="-292100">
              <a:spcBef>
                <a:spcPts val="400"/>
              </a:spcBef>
              <a:spcAft>
                <a:spcPts val="0"/>
              </a:spcAft>
              <a:buSzPts val="1000"/>
              <a:buChar char="○"/>
              <a:defRPr b="1"/>
            </a:lvl5pPr>
            <a:lvl6pPr marL="2743200" lvl="5" indent="-292100">
              <a:spcBef>
                <a:spcPts val="400"/>
              </a:spcBef>
              <a:spcAft>
                <a:spcPts val="0"/>
              </a:spcAft>
              <a:buSzPts val="1000"/>
              <a:buChar char="■"/>
              <a:defRPr b="1"/>
            </a:lvl6pPr>
            <a:lvl7pPr marL="3200400" lvl="6" indent="-292100">
              <a:spcBef>
                <a:spcPts val="400"/>
              </a:spcBef>
              <a:spcAft>
                <a:spcPts val="0"/>
              </a:spcAft>
              <a:buSzPts val="1000"/>
              <a:buChar char="●"/>
              <a:defRPr b="1"/>
            </a:lvl7pPr>
            <a:lvl8pPr marL="3657600" lvl="7" indent="-292100">
              <a:spcBef>
                <a:spcPts val="400"/>
              </a:spcBef>
              <a:spcAft>
                <a:spcPts val="0"/>
              </a:spcAft>
              <a:buSzPts val="1000"/>
              <a:buChar char="○"/>
              <a:defRPr b="1"/>
            </a:lvl8pPr>
            <a:lvl9pPr marL="4114800" lvl="8" indent="-292100">
              <a:spcBef>
                <a:spcPts val="400"/>
              </a:spcBef>
              <a:spcAft>
                <a:spcPts val="400"/>
              </a:spcAft>
              <a:buSzPts val="1000"/>
              <a:buChar char="■"/>
              <a:defRPr b="1"/>
            </a:lvl9pPr>
          </a:lstStyle>
          <a:p>
            <a:endParaRPr/>
          </a:p>
        </p:txBody>
      </p:sp>
      <p:pic>
        <p:nvPicPr>
          <p:cNvPr id="752" name="Google Shape;752;p93"/>
          <p:cNvPicPr preferRelativeResize="0"/>
          <p:nvPr/>
        </p:nvPicPr>
        <p:blipFill>
          <a:blip r:embed="rId2">
            <a:alphaModFix/>
          </a:blip>
          <a:stretch>
            <a:fillRect/>
          </a:stretch>
        </p:blipFill>
        <p:spPr>
          <a:xfrm>
            <a:off x="269762" y="1465726"/>
            <a:ext cx="740675" cy="607773"/>
          </a:xfrm>
          <a:prstGeom prst="rect">
            <a:avLst/>
          </a:prstGeom>
          <a:noFill/>
          <a:ln>
            <a:noFill/>
          </a:ln>
        </p:spPr>
      </p:pic>
      <p:sp>
        <p:nvSpPr>
          <p:cNvPr id="753" name="Google Shape;753;p93"/>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54" name="Google Shape;754;p93" descr="ASU_Horiz_RGB_Digital_MaroonGold.png"/>
          <p:cNvPicPr preferRelativeResize="0"/>
          <p:nvPr/>
        </p:nvPicPr>
        <p:blipFill rotWithShape="1">
          <a:blip r:embed="rId3">
            <a:alphaModFix/>
          </a:blip>
          <a:srcRect r="57818"/>
          <a:stretch/>
        </p:blipFill>
        <p:spPr>
          <a:xfrm>
            <a:off x="8082298" y="4458538"/>
            <a:ext cx="787450" cy="518125"/>
          </a:xfrm>
          <a:prstGeom prst="rect">
            <a:avLst/>
          </a:prstGeom>
          <a:noFill/>
          <a:ln>
            <a:noFill/>
          </a:ln>
        </p:spPr>
      </p:pic>
      <p:sp>
        <p:nvSpPr>
          <p:cNvPr id="755" name="Google Shape;755;p93"/>
          <p:cNvSpPr txBox="1">
            <a:spLocks noGrp="1"/>
          </p:cNvSpPr>
          <p:nvPr>
            <p:ph type="subTitle" idx="2"/>
          </p:nvPr>
        </p:nvSpPr>
        <p:spPr>
          <a:xfrm>
            <a:off x="337900" y="726175"/>
            <a:ext cx="8466900" cy="1659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lt1"/>
              </a:buClr>
              <a:buSzPts val="1200"/>
              <a:buNone/>
              <a:defRPr sz="1200" b="1">
                <a:solidFill>
                  <a:schemeClr val="lt1"/>
                </a:solidFill>
                <a:highlight>
                  <a:schemeClr val="dk1"/>
                </a:highlight>
              </a:defRPr>
            </a:lvl1pPr>
            <a:lvl2pPr lvl="1">
              <a:lnSpc>
                <a:spcPct val="90000"/>
              </a:lnSpc>
              <a:spcBef>
                <a:spcPts val="800"/>
              </a:spcBef>
              <a:spcAft>
                <a:spcPts val="0"/>
              </a:spcAft>
              <a:buClr>
                <a:schemeClr val="lt1"/>
              </a:buClr>
              <a:buSzPts val="1200"/>
              <a:buNone/>
              <a:defRPr sz="1200">
                <a:solidFill>
                  <a:schemeClr val="lt1"/>
                </a:solidFill>
                <a:highlight>
                  <a:schemeClr val="dk1"/>
                </a:highlight>
              </a:defRPr>
            </a:lvl2pPr>
            <a:lvl3pPr lvl="2">
              <a:lnSpc>
                <a:spcPct val="90000"/>
              </a:lnSpc>
              <a:spcBef>
                <a:spcPts val="400"/>
              </a:spcBef>
              <a:spcAft>
                <a:spcPts val="0"/>
              </a:spcAft>
              <a:buClr>
                <a:schemeClr val="lt1"/>
              </a:buClr>
              <a:buSzPts val="1200"/>
              <a:buNone/>
              <a:defRPr sz="1200">
                <a:solidFill>
                  <a:schemeClr val="lt1"/>
                </a:solidFill>
                <a:highlight>
                  <a:schemeClr val="dk1"/>
                </a:highlight>
              </a:defRPr>
            </a:lvl3pPr>
            <a:lvl4pPr lvl="3">
              <a:lnSpc>
                <a:spcPct val="90000"/>
              </a:lnSpc>
              <a:spcBef>
                <a:spcPts val="400"/>
              </a:spcBef>
              <a:spcAft>
                <a:spcPts val="0"/>
              </a:spcAft>
              <a:buClr>
                <a:schemeClr val="lt1"/>
              </a:buClr>
              <a:buSzPts val="1200"/>
              <a:buNone/>
              <a:defRPr sz="1200">
                <a:solidFill>
                  <a:schemeClr val="lt1"/>
                </a:solidFill>
                <a:highlight>
                  <a:schemeClr val="dk1"/>
                </a:highlight>
              </a:defRPr>
            </a:lvl4pPr>
            <a:lvl5pPr lvl="4">
              <a:lnSpc>
                <a:spcPct val="90000"/>
              </a:lnSpc>
              <a:spcBef>
                <a:spcPts val="400"/>
              </a:spcBef>
              <a:spcAft>
                <a:spcPts val="0"/>
              </a:spcAft>
              <a:buClr>
                <a:schemeClr val="lt1"/>
              </a:buClr>
              <a:buSzPts val="1200"/>
              <a:buNone/>
              <a:defRPr sz="1200">
                <a:solidFill>
                  <a:schemeClr val="lt1"/>
                </a:solidFill>
                <a:highlight>
                  <a:schemeClr val="dk1"/>
                </a:highlight>
              </a:defRPr>
            </a:lvl5pPr>
            <a:lvl6pPr lvl="5">
              <a:lnSpc>
                <a:spcPct val="90000"/>
              </a:lnSpc>
              <a:spcBef>
                <a:spcPts val="400"/>
              </a:spcBef>
              <a:spcAft>
                <a:spcPts val="0"/>
              </a:spcAft>
              <a:buClr>
                <a:schemeClr val="lt1"/>
              </a:buClr>
              <a:buSzPts val="1200"/>
              <a:buNone/>
              <a:defRPr sz="1200">
                <a:solidFill>
                  <a:schemeClr val="lt1"/>
                </a:solidFill>
                <a:highlight>
                  <a:schemeClr val="dk1"/>
                </a:highlight>
              </a:defRPr>
            </a:lvl6pPr>
            <a:lvl7pPr lvl="6">
              <a:lnSpc>
                <a:spcPct val="90000"/>
              </a:lnSpc>
              <a:spcBef>
                <a:spcPts val="400"/>
              </a:spcBef>
              <a:spcAft>
                <a:spcPts val="0"/>
              </a:spcAft>
              <a:buClr>
                <a:schemeClr val="lt1"/>
              </a:buClr>
              <a:buSzPts val="1200"/>
              <a:buNone/>
              <a:defRPr sz="1200">
                <a:solidFill>
                  <a:schemeClr val="lt1"/>
                </a:solidFill>
                <a:highlight>
                  <a:schemeClr val="dk1"/>
                </a:highlight>
              </a:defRPr>
            </a:lvl7pPr>
            <a:lvl8pPr lvl="7">
              <a:lnSpc>
                <a:spcPct val="90000"/>
              </a:lnSpc>
              <a:spcBef>
                <a:spcPts val="400"/>
              </a:spcBef>
              <a:spcAft>
                <a:spcPts val="0"/>
              </a:spcAft>
              <a:buClr>
                <a:schemeClr val="lt1"/>
              </a:buClr>
              <a:buSzPts val="1200"/>
              <a:buNone/>
              <a:defRPr sz="1200">
                <a:solidFill>
                  <a:schemeClr val="lt1"/>
                </a:solidFill>
                <a:highlight>
                  <a:schemeClr val="dk1"/>
                </a:highlight>
              </a:defRPr>
            </a:lvl8pPr>
            <a:lvl9pPr lvl="8">
              <a:lnSpc>
                <a:spcPct val="90000"/>
              </a:lnSpc>
              <a:spcBef>
                <a:spcPts val="400"/>
              </a:spcBef>
              <a:spcAft>
                <a:spcPts val="400"/>
              </a:spcAft>
              <a:buClr>
                <a:schemeClr val="lt1"/>
              </a:buClr>
              <a:buSzPts val="1200"/>
              <a:buNone/>
              <a:defRPr sz="1200">
                <a:solidFill>
                  <a:schemeClr val="lt1"/>
                </a:solidFill>
                <a:highlight>
                  <a:schemeClr val="dk1"/>
                </a:highlight>
              </a:defRPr>
            </a:lvl9pPr>
          </a:lstStyle>
          <a:p>
            <a:endParaRPr/>
          </a:p>
        </p:txBody>
      </p:sp>
      <p:sp>
        <p:nvSpPr>
          <p:cNvPr id="756" name="Google Shape;756;p93"/>
          <p:cNvSpPr txBox="1">
            <a:spLocks noGrp="1"/>
          </p:cNvSpPr>
          <p:nvPr>
            <p:ph type="title"/>
          </p:nvPr>
        </p:nvSpPr>
        <p:spPr>
          <a:xfrm>
            <a:off x="338325" y="320050"/>
            <a:ext cx="8466900" cy="440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8.1 Quotes - Black">
  <p:cSld name="CUSTOM_23_1_1_2_1_1_1_1_1_1_1_1_1_1_1_3">
    <p:bg>
      <p:bgPr>
        <a:solidFill>
          <a:schemeClr val="dk1"/>
        </a:solidFill>
        <a:effectLst/>
      </p:bgPr>
    </p:bg>
    <p:spTree>
      <p:nvGrpSpPr>
        <p:cNvPr id="1" name="Shape 757"/>
        <p:cNvGrpSpPr/>
        <p:nvPr/>
      </p:nvGrpSpPr>
      <p:grpSpPr>
        <a:xfrm>
          <a:off x="0" y="0"/>
          <a:ext cx="0" cy="0"/>
          <a:chOff x="0" y="0"/>
          <a:chExt cx="0" cy="0"/>
        </a:xfrm>
      </p:grpSpPr>
      <p:pic>
        <p:nvPicPr>
          <p:cNvPr id="758" name="Google Shape;758;p94"/>
          <p:cNvPicPr preferRelativeResize="0"/>
          <p:nvPr/>
        </p:nvPicPr>
        <p:blipFill>
          <a:blip r:embed="rId2">
            <a:alphaModFix/>
          </a:blip>
          <a:stretch>
            <a:fillRect/>
          </a:stretch>
        </p:blipFill>
        <p:spPr>
          <a:xfrm>
            <a:off x="268225" y="1434425"/>
            <a:ext cx="740675" cy="607773"/>
          </a:xfrm>
          <a:prstGeom prst="rect">
            <a:avLst/>
          </a:prstGeom>
          <a:noFill/>
          <a:ln>
            <a:noFill/>
          </a:ln>
        </p:spPr>
      </p:pic>
      <p:sp>
        <p:nvSpPr>
          <p:cNvPr id="759" name="Google Shape;759;p94"/>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0" name="Google Shape;760;p94"/>
          <p:cNvSpPr txBox="1">
            <a:spLocks noGrp="1"/>
          </p:cNvSpPr>
          <p:nvPr>
            <p:ph type="body" idx="1"/>
          </p:nvPr>
        </p:nvSpPr>
        <p:spPr>
          <a:xfrm>
            <a:off x="1158400" y="1719000"/>
            <a:ext cx="7646700" cy="2654700"/>
          </a:xfrm>
          <a:prstGeom prst="rect">
            <a:avLst/>
          </a:prstGeom>
        </p:spPr>
        <p:txBody>
          <a:bodyPr spcFirstLastPara="1" wrap="square" lIns="0" tIns="0" rIns="0" bIns="0" anchor="t" anchorCtr="0">
            <a:normAutofit/>
          </a:bodyPr>
          <a:lstStyle>
            <a:lvl1pPr marL="457200" lvl="0" indent="-381000">
              <a:spcBef>
                <a:spcPts val="0"/>
              </a:spcBef>
              <a:spcAft>
                <a:spcPts val="0"/>
              </a:spcAft>
              <a:buClr>
                <a:schemeClr val="accent1"/>
              </a:buClr>
              <a:buSzPts val="2400"/>
              <a:buChar char="●"/>
              <a:defRPr sz="2400" b="1">
                <a:solidFill>
                  <a:schemeClr val="lt1"/>
                </a:solidFill>
              </a:defRPr>
            </a:lvl1pPr>
            <a:lvl2pPr marL="914400" lvl="1" indent="-317500">
              <a:spcBef>
                <a:spcPts val="800"/>
              </a:spcBef>
              <a:spcAft>
                <a:spcPts val="0"/>
              </a:spcAft>
              <a:buClr>
                <a:schemeClr val="accent1"/>
              </a:buClr>
              <a:buSzPts val="1400"/>
              <a:buChar char="○"/>
              <a:defRPr b="1">
                <a:solidFill>
                  <a:schemeClr val="lt1"/>
                </a:solidFill>
              </a:defRPr>
            </a:lvl2pPr>
            <a:lvl3pPr marL="1371600" lvl="2" indent="-304800">
              <a:spcBef>
                <a:spcPts val="400"/>
              </a:spcBef>
              <a:spcAft>
                <a:spcPts val="0"/>
              </a:spcAft>
              <a:buClr>
                <a:schemeClr val="lt1"/>
              </a:buClr>
              <a:buSzPts val="1200"/>
              <a:buChar char="■"/>
              <a:defRPr b="1">
                <a:solidFill>
                  <a:schemeClr val="lt1"/>
                </a:solidFill>
              </a:defRPr>
            </a:lvl3pPr>
            <a:lvl4pPr marL="1828800" lvl="3" indent="-292100">
              <a:spcBef>
                <a:spcPts val="400"/>
              </a:spcBef>
              <a:spcAft>
                <a:spcPts val="0"/>
              </a:spcAft>
              <a:buClr>
                <a:schemeClr val="lt1"/>
              </a:buClr>
              <a:buSzPts val="1000"/>
              <a:buChar char="●"/>
              <a:defRPr b="1">
                <a:solidFill>
                  <a:schemeClr val="lt1"/>
                </a:solidFill>
              </a:defRPr>
            </a:lvl4pPr>
            <a:lvl5pPr marL="2286000" lvl="4" indent="-292100">
              <a:spcBef>
                <a:spcPts val="400"/>
              </a:spcBef>
              <a:spcAft>
                <a:spcPts val="0"/>
              </a:spcAft>
              <a:buClr>
                <a:schemeClr val="lt1"/>
              </a:buClr>
              <a:buSzPts val="1000"/>
              <a:buChar char="○"/>
              <a:defRPr b="1">
                <a:solidFill>
                  <a:schemeClr val="lt1"/>
                </a:solidFill>
              </a:defRPr>
            </a:lvl5pPr>
            <a:lvl6pPr marL="2743200" lvl="5" indent="-292100">
              <a:spcBef>
                <a:spcPts val="400"/>
              </a:spcBef>
              <a:spcAft>
                <a:spcPts val="0"/>
              </a:spcAft>
              <a:buClr>
                <a:schemeClr val="lt1"/>
              </a:buClr>
              <a:buSzPts val="1000"/>
              <a:buChar char="■"/>
              <a:defRPr b="1">
                <a:solidFill>
                  <a:schemeClr val="lt1"/>
                </a:solidFill>
              </a:defRPr>
            </a:lvl6pPr>
            <a:lvl7pPr marL="3200400" lvl="6" indent="-292100">
              <a:spcBef>
                <a:spcPts val="400"/>
              </a:spcBef>
              <a:spcAft>
                <a:spcPts val="0"/>
              </a:spcAft>
              <a:buClr>
                <a:schemeClr val="lt1"/>
              </a:buClr>
              <a:buSzPts val="1000"/>
              <a:buChar char="●"/>
              <a:defRPr b="1">
                <a:solidFill>
                  <a:schemeClr val="lt1"/>
                </a:solidFill>
              </a:defRPr>
            </a:lvl7pPr>
            <a:lvl8pPr marL="3657600" lvl="7" indent="-292100">
              <a:spcBef>
                <a:spcPts val="400"/>
              </a:spcBef>
              <a:spcAft>
                <a:spcPts val="0"/>
              </a:spcAft>
              <a:buClr>
                <a:schemeClr val="lt1"/>
              </a:buClr>
              <a:buSzPts val="1000"/>
              <a:buChar char="○"/>
              <a:defRPr b="1">
                <a:solidFill>
                  <a:schemeClr val="lt1"/>
                </a:solidFill>
              </a:defRPr>
            </a:lvl8pPr>
            <a:lvl9pPr marL="4114800" lvl="8" indent="-292100">
              <a:spcBef>
                <a:spcPts val="400"/>
              </a:spcBef>
              <a:spcAft>
                <a:spcPts val="400"/>
              </a:spcAft>
              <a:buClr>
                <a:schemeClr val="lt1"/>
              </a:buClr>
              <a:buSzPts val="1000"/>
              <a:buChar char="■"/>
              <a:defRPr b="1">
                <a:solidFill>
                  <a:schemeClr val="lt1"/>
                </a:solidFill>
              </a:defRPr>
            </a:lvl9pPr>
          </a:lstStyle>
          <a:p>
            <a:endParaRPr/>
          </a:p>
        </p:txBody>
      </p:sp>
      <p:sp>
        <p:nvSpPr>
          <p:cNvPr id="761" name="Google Shape;761;p94"/>
          <p:cNvSpPr txBox="1">
            <a:spLocks noGrp="1"/>
          </p:cNvSpPr>
          <p:nvPr>
            <p:ph type="subTitle" idx="2"/>
          </p:nvPr>
        </p:nvSpPr>
        <p:spPr>
          <a:xfrm>
            <a:off x="337900" y="726175"/>
            <a:ext cx="8466900" cy="1659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dk1"/>
              </a:buClr>
              <a:buSzPts val="1200"/>
              <a:buNone/>
              <a:defRPr sz="1200" b="1">
                <a:highlight>
                  <a:schemeClr val="lt1"/>
                </a:highlight>
              </a:defRPr>
            </a:lvl1pPr>
            <a:lvl2pPr lvl="1">
              <a:lnSpc>
                <a:spcPct val="90000"/>
              </a:lnSpc>
              <a:spcBef>
                <a:spcPts val="800"/>
              </a:spcBef>
              <a:spcAft>
                <a:spcPts val="0"/>
              </a:spcAft>
              <a:buClr>
                <a:schemeClr val="dk1"/>
              </a:buClr>
              <a:buSzPts val="1200"/>
              <a:buNone/>
              <a:defRPr sz="1200">
                <a:highlight>
                  <a:schemeClr val="lt1"/>
                </a:highlight>
              </a:defRPr>
            </a:lvl2pPr>
            <a:lvl3pPr lvl="2">
              <a:lnSpc>
                <a:spcPct val="90000"/>
              </a:lnSpc>
              <a:spcBef>
                <a:spcPts val="400"/>
              </a:spcBef>
              <a:spcAft>
                <a:spcPts val="0"/>
              </a:spcAft>
              <a:buSzPts val="1200"/>
              <a:buNone/>
              <a:defRPr sz="1200">
                <a:highlight>
                  <a:schemeClr val="lt1"/>
                </a:highlight>
              </a:defRPr>
            </a:lvl3pPr>
            <a:lvl4pPr lvl="3">
              <a:lnSpc>
                <a:spcPct val="90000"/>
              </a:lnSpc>
              <a:spcBef>
                <a:spcPts val="400"/>
              </a:spcBef>
              <a:spcAft>
                <a:spcPts val="0"/>
              </a:spcAft>
              <a:buSzPts val="1200"/>
              <a:buNone/>
              <a:defRPr sz="1200">
                <a:highlight>
                  <a:schemeClr val="lt1"/>
                </a:highlight>
              </a:defRPr>
            </a:lvl4pPr>
            <a:lvl5pPr lvl="4">
              <a:lnSpc>
                <a:spcPct val="90000"/>
              </a:lnSpc>
              <a:spcBef>
                <a:spcPts val="400"/>
              </a:spcBef>
              <a:spcAft>
                <a:spcPts val="0"/>
              </a:spcAft>
              <a:buSzPts val="1200"/>
              <a:buNone/>
              <a:defRPr sz="1200">
                <a:highlight>
                  <a:schemeClr val="lt1"/>
                </a:highlight>
              </a:defRPr>
            </a:lvl5pPr>
            <a:lvl6pPr lvl="5">
              <a:lnSpc>
                <a:spcPct val="90000"/>
              </a:lnSpc>
              <a:spcBef>
                <a:spcPts val="400"/>
              </a:spcBef>
              <a:spcAft>
                <a:spcPts val="0"/>
              </a:spcAft>
              <a:buClr>
                <a:schemeClr val="dk1"/>
              </a:buClr>
              <a:buSzPts val="1200"/>
              <a:buNone/>
              <a:defRPr sz="1200">
                <a:highlight>
                  <a:schemeClr val="lt1"/>
                </a:highlight>
              </a:defRPr>
            </a:lvl6pPr>
            <a:lvl7pPr lvl="6">
              <a:lnSpc>
                <a:spcPct val="90000"/>
              </a:lnSpc>
              <a:spcBef>
                <a:spcPts val="400"/>
              </a:spcBef>
              <a:spcAft>
                <a:spcPts val="0"/>
              </a:spcAft>
              <a:buClr>
                <a:schemeClr val="dk1"/>
              </a:buClr>
              <a:buSzPts val="1200"/>
              <a:buNone/>
              <a:defRPr sz="1200">
                <a:highlight>
                  <a:schemeClr val="lt1"/>
                </a:highlight>
              </a:defRPr>
            </a:lvl7pPr>
            <a:lvl8pPr lvl="7">
              <a:lnSpc>
                <a:spcPct val="90000"/>
              </a:lnSpc>
              <a:spcBef>
                <a:spcPts val="400"/>
              </a:spcBef>
              <a:spcAft>
                <a:spcPts val="0"/>
              </a:spcAft>
              <a:buClr>
                <a:schemeClr val="dk1"/>
              </a:buClr>
              <a:buSzPts val="1200"/>
              <a:buNone/>
              <a:defRPr sz="1200">
                <a:highlight>
                  <a:schemeClr val="lt1"/>
                </a:highlight>
              </a:defRPr>
            </a:lvl8pPr>
            <a:lvl9pPr lvl="8">
              <a:lnSpc>
                <a:spcPct val="90000"/>
              </a:lnSpc>
              <a:spcBef>
                <a:spcPts val="400"/>
              </a:spcBef>
              <a:spcAft>
                <a:spcPts val="400"/>
              </a:spcAft>
              <a:buClr>
                <a:schemeClr val="dk1"/>
              </a:buClr>
              <a:buSzPts val="1200"/>
              <a:buNone/>
              <a:defRPr sz="1200">
                <a:highlight>
                  <a:schemeClr val="lt1"/>
                </a:highlight>
              </a:defRPr>
            </a:lvl9pPr>
          </a:lstStyle>
          <a:p>
            <a:endParaRPr/>
          </a:p>
        </p:txBody>
      </p:sp>
      <p:sp>
        <p:nvSpPr>
          <p:cNvPr id="762" name="Google Shape;762;p94"/>
          <p:cNvSpPr txBox="1">
            <a:spLocks noGrp="1"/>
          </p:cNvSpPr>
          <p:nvPr>
            <p:ph type="title"/>
          </p:nvPr>
        </p:nvSpPr>
        <p:spPr>
          <a:xfrm>
            <a:off x="338325" y="320050"/>
            <a:ext cx="8466900" cy="440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accent1"/>
              </a:buClr>
              <a:buSzPts val="3000"/>
              <a:buNone/>
              <a:defRPr sz="3000" b="1">
                <a:solidFill>
                  <a:schemeClr val="accent1"/>
                </a:solidFill>
              </a:defRPr>
            </a:lvl1pPr>
            <a:lvl2pPr lvl="1">
              <a:lnSpc>
                <a:spcPct val="85000"/>
              </a:lnSpc>
              <a:spcBef>
                <a:spcPts val="0"/>
              </a:spcBef>
              <a:spcAft>
                <a:spcPts val="0"/>
              </a:spcAft>
              <a:buClr>
                <a:schemeClr val="accent1"/>
              </a:buClr>
              <a:buSzPts val="2796"/>
              <a:buNone/>
              <a:defRPr sz="2796">
                <a:solidFill>
                  <a:schemeClr val="accent1"/>
                </a:solidFill>
              </a:defRPr>
            </a:lvl2pPr>
            <a:lvl3pPr lvl="2">
              <a:lnSpc>
                <a:spcPct val="85000"/>
              </a:lnSpc>
              <a:spcBef>
                <a:spcPts val="0"/>
              </a:spcBef>
              <a:spcAft>
                <a:spcPts val="0"/>
              </a:spcAft>
              <a:buClr>
                <a:schemeClr val="accent1"/>
              </a:buClr>
              <a:buSzPts val="2796"/>
              <a:buNone/>
              <a:defRPr sz="2796">
                <a:solidFill>
                  <a:schemeClr val="accent1"/>
                </a:solidFill>
              </a:defRPr>
            </a:lvl3pPr>
            <a:lvl4pPr lvl="3">
              <a:lnSpc>
                <a:spcPct val="85000"/>
              </a:lnSpc>
              <a:spcBef>
                <a:spcPts val="0"/>
              </a:spcBef>
              <a:spcAft>
                <a:spcPts val="0"/>
              </a:spcAft>
              <a:buClr>
                <a:schemeClr val="accent1"/>
              </a:buClr>
              <a:buSzPts val="2796"/>
              <a:buNone/>
              <a:defRPr sz="2796">
                <a:solidFill>
                  <a:schemeClr val="accent1"/>
                </a:solidFill>
              </a:defRPr>
            </a:lvl4pPr>
            <a:lvl5pPr lvl="4">
              <a:lnSpc>
                <a:spcPct val="85000"/>
              </a:lnSpc>
              <a:spcBef>
                <a:spcPts val="0"/>
              </a:spcBef>
              <a:spcAft>
                <a:spcPts val="0"/>
              </a:spcAft>
              <a:buClr>
                <a:schemeClr val="accent1"/>
              </a:buClr>
              <a:buSzPts val="2796"/>
              <a:buNone/>
              <a:defRPr sz="2796">
                <a:solidFill>
                  <a:schemeClr val="accent1"/>
                </a:solidFill>
              </a:defRPr>
            </a:lvl5pPr>
            <a:lvl6pPr lvl="5">
              <a:lnSpc>
                <a:spcPct val="85000"/>
              </a:lnSpc>
              <a:spcBef>
                <a:spcPts val="0"/>
              </a:spcBef>
              <a:spcAft>
                <a:spcPts val="0"/>
              </a:spcAft>
              <a:buClr>
                <a:schemeClr val="accent1"/>
              </a:buClr>
              <a:buSzPts val="2796"/>
              <a:buNone/>
              <a:defRPr sz="2796">
                <a:solidFill>
                  <a:schemeClr val="accent1"/>
                </a:solidFill>
              </a:defRPr>
            </a:lvl6pPr>
            <a:lvl7pPr lvl="6">
              <a:lnSpc>
                <a:spcPct val="85000"/>
              </a:lnSpc>
              <a:spcBef>
                <a:spcPts val="0"/>
              </a:spcBef>
              <a:spcAft>
                <a:spcPts val="0"/>
              </a:spcAft>
              <a:buClr>
                <a:schemeClr val="accent1"/>
              </a:buClr>
              <a:buSzPts val="2796"/>
              <a:buNone/>
              <a:defRPr sz="2796">
                <a:solidFill>
                  <a:schemeClr val="accent1"/>
                </a:solidFill>
              </a:defRPr>
            </a:lvl7pPr>
            <a:lvl8pPr lvl="7">
              <a:lnSpc>
                <a:spcPct val="85000"/>
              </a:lnSpc>
              <a:spcBef>
                <a:spcPts val="0"/>
              </a:spcBef>
              <a:spcAft>
                <a:spcPts val="0"/>
              </a:spcAft>
              <a:buClr>
                <a:schemeClr val="accent1"/>
              </a:buClr>
              <a:buSzPts val="2796"/>
              <a:buNone/>
              <a:defRPr sz="2796">
                <a:solidFill>
                  <a:schemeClr val="accent1"/>
                </a:solidFill>
              </a:defRPr>
            </a:lvl8pPr>
            <a:lvl9pPr lvl="8">
              <a:lnSpc>
                <a:spcPct val="85000"/>
              </a:lnSpc>
              <a:spcBef>
                <a:spcPts val="0"/>
              </a:spcBef>
              <a:spcAft>
                <a:spcPts val="0"/>
              </a:spcAft>
              <a:buClr>
                <a:schemeClr val="accent1"/>
              </a:buClr>
              <a:buSzPts val="2796"/>
              <a:buNone/>
              <a:defRPr sz="2796">
                <a:solidFill>
                  <a:schemeClr val="accent1"/>
                </a:solidFill>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8.1 Quotes - Gold">
  <p:cSld name="CUSTOM_23_1_1_2_1_1_1_1_1_1_1_1_1_1_2_1">
    <p:bg>
      <p:bgPr>
        <a:solidFill>
          <a:schemeClr val="accent1"/>
        </a:solidFill>
        <a:effectLst/>
      </p:bgPr>
    </p:bg>
    <p:spTree>
      <p:nvGrpSpPr>
        <p:cNvPr id="1" name="Shape 763"/>
        <p:cNvGrpSpPr/>
        <p:nvPr/>
      </p:nvGrpSpPr>
      <p:grpSpPr>
        <a:xfrm>
          <a:off x="0" y="0"/>
          <a:ext cx="0" cy="0"/>
          <a:chOff x="0" y="0"/>
          <a:chExt cx="0" cy="0"/>
        </a:xfrm>
      </p:grpSpPr>
      <p:pic>
        <p:nvPicPr>
          <p:cNvPr id="764" name="Google Shape;764;p95"/>
          <p:cNvPicPr preferRelativeResize="0"/>
          <p:nvPr/>
        </p:nvPicPr>
        <p:blipFill>
          <a:blip r:embed="rId2">
            <a:alphaModFix/>
          </a:blip>
          <a:stretch>
            <a:fillRect/>
          </a:stretch>
        </p:blipFill>
        <p:spPr>
          <a:xfrm>
            <a:off x="269762" y="1465715"/>
            <a:ext cx="740675" cy="607773"/>
          </a:xfrm>
          <a:prstGeom prst="rect">
            <a:avLst/>
          </a:prstGeom>
          <a:noFill/>
          <a:ln>
            <a:noFill/>
          </a:ln>
        </p:spPr>
      </p:pic>
      <p:sp>
        <p:nvSpPr>
          <p:cNvPr id="765" name="Google Shape;765;p95"/>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66" name="Google Shape;766;p95"/>
          <p:cNvSpPr txBox="1">
            <a:spLocks noGrp="1"/>
          </p:cNvSpPr>
          <p:nvPr>
            <p:ph type="body" idx="1"/>
          </p:nvPr>
        </p:nvSpPr>
        <p:spPr>
          <a:xfrm>
            <a:off x="1158400" y="1719000"/>
            <a:ext cx="7646700" cy="2654700"/>
          </a:xfrm>
          <a:prstGeom prst="rect">
            <a:avLst/>
          </a:prstGeom>
        </p:spPr>
        <p:txBody>
          <a:bodyPr spcFirstLastPara="1" wrap="square" lIns="0" tIns="0" rIns="0" bIns="0" anchor="t" anchorCtr="0">
            <a:normAutofit/>
          </a:bodyPr>
          <a:lstStyle>
            <a:lvl1pPr marL="457200" lvl="0" indent="-381000">
              <a:spcBef>
                <a:spcPts val="0"/>
              </a:spcBef>
              <a:spcAft>
                <a:spcPts val="0"/>
              </a:spcAft>
              <a:buSzPts val="2400"/>
              <a:buChar char="●"/>
              <a:defRPr sz="2400" b="1"/>
            </a:lvl1pPr>
            <a:lvl2pPr marL="914400" lvl="1" indent="-317500">
              <a:spcBef>
                <a:spcPts val="800"/>
              </a:spcBef>
              <a:spcAft>
                <a:spcPts val="0"/>
              </a:spcAft>
              <a:buSzPts val="1400"/>
              <a:buChar char="○"/>
              <a:defRPr b="1"/>
            </a:lvl2pPr>
            <a:lvl3pPr marL="1371600" lvl="2" indent="-304800">
              <a:spcBef>
                <a:spcPts val="400"/>
              </a:spcBef>
              <a:spcAft>
                <a:spcPts val="0"/>
              </a:spcAft>
              <a:buSzPts val="1200"/>
              <a:buChar char="■"/>
              <a:defRPr b="1"/>
            </a:lvl3pPr>
            <a:lvl4pPr marL="1828800" lvl="3" indent="-292100">
              <a:spcBef>
                <a:spcPts val="400"/>
              </a:spcBef>
              <a:spcAft>
                <a:spcPts val="0"/>
              </a:spcAft>
              <a:buSzPts val="1000"/>
              <a:buChar char="●"/>
              <a:defRPr b="1"/>
            </a:lvl4pPr>
            <a:lvl5pPr marL="2286000" lvl="4" indent="-292100">
              <a:spcBef>
                <a:spcPts val="400"/>
              </a:spcBef>
              <a:spcAft>
                <a:spcPts val="0"/>
              </a:spcAft>
              <a:buSzPts val="1000"/>
              <a:buChar char="○"/>
              <a:defRPr b="1"/>
            </a:lvl5pPr>
            <a:lvl6pPr marL="2743200" lvl="5" indent="-292100">
              <a:spcBef>
                <a:spcPts val="400"/>
              </a:spcBef>
              <a:spcAft>
                <a:spcPts val="0"/>
              </a:spcAft>
              <a:buSzPts val="1000"/>
              <a:buChar char="■"/>
              <a:defRPr b="1"/>
            </a:lvl6pPr>
            <a:lvl7pPr marL="3200400" lvl="6" indent="-292100">
              <a:spcBef>
                <a:spcPts val="400"/>
              </a:spcBef>
              <a:spcAft>
                <a:spcPts val="0"/>
              </a:spcAft>
              <a:buSzPts val="1000"/>
              <a:buChar char="●"/>
              <a:defRPr b="1"/>
            </a:lvl7pPr>
            <a:lvl8pPr marL="3657600" lvl="7" indent="-292100">
              <a:spcBef>
                <a:spcPts val="400"/>
              </a:spcBef>
              <a:spcAft>
                <a:spcPts val="0"/>
              </a:spcAft>
              <a:buSzPts val="1000"/>
              <a:buChar char="○"/>
              <a:defRPr b="1"/>
            </a:lvl8pPr>
            <a:lvl9pPr marL="4114800" lvl="8" indent="-292100">
              <a:spcBef>
                <a:spcPts val="400"/>
              </a:spcBef>
              <a:spcAft>
                <a:spcPts val="400"/>
              </a:spcAft>
              <a:buSzPts val="1000"/>
              <a:buChar char="■"/>
              <a:defRPr b="1"/>
            </a:lvl9pPr>
          </a:lstStyle>
          <a:p>
            <a:endParaRPr/>
          </a:p>
        </p:txBody>
      </p:sp>
      <p:sp>
        <p:nvSpPr>
          <p:cNvPr id="767" name="Google Shape;767;p95"/>
          <p:cNvSpPr txBox="1">
            <a:spLocks noGrp="1"/>
          </p:cNvSpPr>
          <p:nvPr>
            <p:ph type="subTitle" idx="2"/>
          </p:nvPr>
        </p:nvSpPr>
        <p:spPr>
          <a:xfrm>
            <a:off x="337900" y="726175"/>
            <a:ext cx="8466900" cy="1659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dk1"/>
              </a:buClr>
              <a:buSzPts val="1200"/>
              <a:buNone/>
              <a:defRPr sz="1200" b="1">
                <a:highlight>
                  <a:schemeClr val="lt1"/>
                </a:highlight>
              </a:defRPr>
            </a:lvl1pPr>
            <a:lvl2pPr lvl="1">
              <a:lnSpc>
                <a:spcPct val="90000"/>
              </a:lnSpc>
              <a:spcBef>
                <a:spcPts val="800"/>
              </a:spcBef>
              <a:spcAft>
                <a:spcPts val="0"/>
              </a:spcAft>
              <a:buClr>
                <a:schemeClr val="lt1"/>
              </a:buClr>
              <a:buSzPts val="1200"/>
              <a:buNone/>
              <a:defRPr sz="1200">
                <a:solidFill>
                  <a:schemeClr val="lt1"/>
                </a:solidFill>
                <a:highlight>
                  <a:schemeClr val="dk1"/>
                </a:highlight>
              </a:defRPr>
            </a:lvl2pPr>
            <a:lvl3pPr lvl="2">
              <a:lnSpc>
                <a:spcPct val="90000"/>
              </a:lnSpc>
              <a:spcBef>
                <a:spcPts val="400"/>
              </a:spcBef>
              <a:spcAft>
                <a:spcPts val="0"/>
              </a:spcAft>
              <a:buClr>
                <a:schemeClr val="lt1"/>
              </a:buClr>
              <a:buSzPts val="1200"/>
              <a:buNone/>
              <a:defRPr sz="1200">
                <a:solidFill>
                  <a:schemeClr val="lt1"/>
                </a:solidFill>
                <a:highlight>
                  <a:schemeClr val="dk1"/>
                </a:highlight>
              </a:defRPr>
            </a:lvl3pPr>
            <a:lvl4pPr lvl="3">
              <a:lnSpc>
                <a:spcPct val="90000"/>
              </a:lnSpc>
              <a:spcBef>
                <a:spcPts val="400"/>
              </a:spcBef>
              <a:spcAft>
                <a:spcPts val="0"/>
              </a:spcAft>
              <a:buClr>
                <a:schemeClr val="lt1"/>
              </a:buClr>
              <a:buSzPts val="1200"/>
              <a:buNone/>
              <a:defRPr sz="1200">
                <a:solidFill>
                  <a:schemeClr val="lt1"/>
                </a:solidFill>
                <a:highlight>
                  <a:schemeClr val="dk1"/>
                </a:highlight>
              </a:defRPr>
            </a:lvl4pPr>
            <a:lvl5pPr lvl="4">
              <a:lnSpc>
                <a:spcPct val="90000"/>
              </a:lnSpc>
              <a:spcBef>
                <a:spcPts val="400"/>
              </a:spcBef>
              <a:spcAft>
                <a:spcPts val="0"/>
              </a:spcAft>
              <a:buClr>
                <a:schemeClr val="lt1"/>
              </a:buClr>
              <a:buSzPts val="1200"/>
              <a:buNone/>
              <a:defRPr sz="1200">
                <a:solidFill>
                  <a:schemeClr val="lt1"/>
                </a:solidFill>
                <a:highlight>
                  <a:schemeClr val="dk1"/>
                </a:highlight>
              </a:defRPr>
            </a:lvl5pPr>
            <a:lvl6pPr lvl="5">
              <a:lnSpc>
                <a:spcPct val="90000"/>
              </a:lnSpc>
              <a:spcBef>
                <a:spcPts val="400"/>
              </a:spcBef>
              <a:spcAft>
                <a:spcPts val="0"/>
              </a:spcAft>
              <a:buClr>
                <a:schemeClr val="lt1"/>
              </a:buClr>
              <a:buSzPts val="1200"/>
              <a:buNone/>
              <a:defRPr sz="1200">
                <a:solidFill>
                  <a:schemeClr val="lt1"/>
                </a:solidFill>
                <a:highlight>
                  <a:schemeClr val="dk1"/>
                </a:highlight>
              </a:defRPr>
            </a:lvl6pPr>
            <a:lvl7pPr lvl="6">
              <a:lnSpc>
                <a:spcPct val="90000"/>
              </a:lnSpc>
              <a:spcBef>
                <a:spcPts val="400"/>
              </a:spcBef>
              <a:spcAft>
                <a:spcPts val="0"/>
              </a:spcAft>
              <a:buClr>
                <a:schemeClr val="lt1"/>
              </a:buClr>
              <a:buSzPts val="1200"/>
              <a:buNone/>
              <a:defRPr sz="1200">
                <a:solidFill>
                  <a:schemeClr val="lt1"/>
                </a:solidFill>
                <a:highlight>
                  <a:schemeClr val="dk1"/>
                </a:highlight>
              </a:defRPr>
            </a:lvl7pPr>
            <a:lvl8pPr lvl="7">
              <a:lnSpc>
                <a:spcPct val="90000"/>
              </a:lnSpc>
              <a:spcBef>
                <a:spcPts val="400"/>
              </a:spcBef>
              <a:spcAft>
                <a:spcPts val="0"/>
              </a:spcAft>
              <a:buClr>
                <a:schemeClr val="lt1"/>
              </a:buClr>
              <a:buSzPts val="1200"/>
              <a:buNone/>
              <a:defRPr sz="1200">
                <a:solidFill>
                  <a:schemeClr val="lt1"/>
                </a:solidFill>
                <a:highlight>
                  <a:schemeClr val="dk1"/>
                </a:highlight>
              </a:defRPr>
            </a:lvl8pPr>
            <a:lvl9pPr lvl="8">
              <a:lnSpc>
                <a:spcPct val="90000"/>
              </a:lnSpc>
              <a:spcBef>
                <a:spcPts val="400"/>
              </a:spcBef>
              <a:spcAft>
                <a:spcPts val="400"/>
              </a:spcAft>
              <a:buClr>
                <a:schemeClr val="lt1"/>
              </a:buClr>
              <a:buSzPts val="1200"/>
              <a:buNone/>
              <a:defRPr sz="1200">
                <a:solidFill>
                  <a:schemeClr val="lt1"/>
                </a:solidFill>
                <a:highlight>
                  <a:schemeClr val="dk1"/>
                </a:highlight>
              </a:defRPr>
            </a:lvl9pPr>
          </a:lstStyle>
          <a:p>
            <a:endParaRPr/>
          </a:p>
        </p:txBody>
      </p:sp>
      <p:sp>
        <p:nvSpPr>
          <p:cNvPr id="768" name="Google Shape;768;p95"/>
          <p:cNvSpPr txBox="1">
            <a:spLocks noGrp="1"/>
          </p:cNvSpPr>
          <p:nvPr>
            <p:ph type="title"/>
          </p:nvPr>
        </p:nvSpPr>
        <p:spPr>
          <a:xfrm>
            <a:off x="338325" y="320050"/>
            <a:ext cx="8466900" cy="440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2.2 Agenda slide">
  <p:cSld name="CUSTOM_20_1_3">
    <p:bg>
      <p:bgPr>
        <a:solidFill>
          <a:schemeClr val="dk1"/>
        </a:solidFill>
        <a:effectLst/>
      </p:bgPr>
    </p:bg>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338325" y="320050"/>
            <a:ext cx="2239200" cy="4530900"/>
          </a:xfrm>
          <a:prstGeom prst="rect">
            <a:avLst/>
          </a:prstGeom>
        </p:spPr>
        <p:txBody>
          <a:bodyPr spcFirstLastPara="1" wrap="square" lIns="0" tIns="0" rIns="0" bIns="0" anchor="ctr" anchorCtr="0">
            <a:normAutofit/>
          </a:bodyPr>
          <a:lstStyle>
            <a:lvl1pPr lvl="0" algn="r">
              <a:spcBef>
                <a:spcPts val="0"/>
              </a:spcBef>
              <a:spcAft>
                <a:spcPts val="0"/>
              </a:spcAft>
              <a:buClr>
                <a:schemeClr val="lt1"/>
              </a:buClr>
              <a:buSzPts val="3000"/>
              <a:buNone/>
              <a:defRPr>
                <a:solidFill>
                  <a:schemeClr val="lt1"/>
                </a:solidFill>
              </a:defRPr>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79" name="Google Shape;79;p15"/>
          <p:cNvSpPr txBox="1">
            <a:spLocks noGrp="1"/>
          </p:cNvSpPr>
          <p:nvPr>
            <p:ph type="body" idx="1"/>
          </p:nvPr>
        </p:nvSpPr>
        <p:spPr>
          <a:xfrm>
            <a:off x="4526400" y="320050"/>
            <a:ext cx="4278900" cy="4530900"/>
          </a:xfrm>
          <a:prstGeom prst="rect">
            <a:avLst/>
          </a:prstGeom>
        </p:spPr>
        <p:txBody>
          <a:bodyPr spcFirstLastPara="1" wrap="square" lIns="0" tIns="0" rIns="0" bIns="0" anchor="ctr" anchorCtr="0">
            <a:normAutofit/>
          </a:bodyPr>
          <a:lstStyle>
            <a:lvl1pPr marL="457200" lvl="0" indent="-342900">
              <a:spcBef>
                <a:spcPts val="0"/>
              </a:spcBef>
              <a:spcAft>
                <a:spcPts val="0"/>
              </a:spcAft>
              <a:buClr>
                <a:schemeClr val="accent1"/>
              </a:buClr>
              <a:buSzPts val="1800"/>
              <a:buChar char="●"/>
              <a:defRPr>
                <a:solidFill>
                  <a:schemeClr val="lt1"/>
                </a:solidFill>
              </a:defRPr>
            </a:lvl1pPr>
            <a:lvl2pPr marL="914400" lvl="1" indent="-317500">
              <a:spcBef>
                <a:spcPts val="800"/>
              </a:spcBef>
              <a:spcAft>
                <a:spcPts val="0"/>
              </a:spcAft>
              <a:buClr>
                <a:schemeClr val="l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
        <p:nvSpPr>
          <p:cNvPr id="80" name="Google Shape;80;p15"/>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1" name="Google Shape;81;p15" title="bracket-regular.png"/>
          <p:cNvPicPr preferRelativeResize="0"/>
          <p:nvPr/>
        </p:nvPicPr>
        <p:blipFill>
          <a:blip r:embed="rId2">
            <a:alphaModFix/>
          </a:blip>
          <a:stretch>
            <a:fillRect/>
          </a:stretch>
        </p:blipFill>
        <p:spPr>
          <a:xfrm rot="10800000">
            <a:off x="3056875" y="1299642"/>
            <a:ext cx="944643" cy="2571716"/>
          </a:xfrm>
          <a:prstGeom prst="rect">
            <a:avLst/>
          </a:prstGeom>
          <a:noFill/>
          <a:ln>
            <a:noFill/>
          </a:ln>
        </p:spPr>
      </p:pic>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8.2 Quotes - White">
  <p:cSld name="CUSTOM_23_1_1_2_1_1_1_1_1_1_1_1_1_1_4_3">
    <p:spTree>
      <p:nvGrpSpPr>
        <p:cNvPr id="1" name="Shape 769"/>
        <p:cNvGrpSpPr/>
        <p:nvPr/>
      </p:nvGrpSpPr>
      <p:grpSpPr>
        <a:xfrm>
          <a:off x="0" y="0"/>
          <a:ext cx="0" cy="0"/>
          <a:chOff x="0" y="0"/>
          <a:chExt cx="0" cy="0"/>
        </a:xfrm>
      </p:grpSpPr>
      <p:sp>
        <p:nvSpPr>
          <p:cNvPr id="770" name="Google Shape;770;p96"/>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71" name="Google Shape;771;p96" title="quotations-gray3@4x.png"/>
          <p:cNvPicPr preferRelativeResize="0"/>
          <p:nvPr/>
        </p:nvPicPr>
        <p:blipFill>
          <a:blip r:embed="rId2">
            <a:alphaModFix/>
          </a:blip>
          <a:stretch>
            <a:fillRect/>
          </a:stretch>
        </p:blipFill>
        <p:spPr>
          <a:xfrm>
            <a:off x="2272775" y="1299500"/>
            <a:ext cx="693949" cy="568813"/>
          </a:xfrm>
          <a:prstGeom prst="rect">
            <a:avLst/>
          </a:prstGeom>
          <a:noFill/>
          <a:ln>
            <a:noFill/>
          </a:ln>
          <a:effectLst>
            <a:outerShdw blurRad="57150" dist="38100" dir="5400000" algn="bl" rotWithShape="0">
              <a:srgbClr val="000000">
                <a:alpha val="15000"/>
              </a:srgbClr>
            </a:outerShdw>
          </a:effectLst>
        </p:spPr>
      </p:pic>
      <p:sp>
        <p:nvSpPr>
          <p:cNvPr id="772" name="Google Shape;772;p96"/>
          <p:cNvSpPr>
            <a:spLocks noGrp="1"/>
          </p:cNvSpPr>
          <p:nvPr>
            <p:ph type="pic" idx="2"/>
          </p:nvPr>
        </p:nvSpPr>
        <p:spPr>
          <a:xfrm>
            <a:off x="335275" y="1586948"/>
            <a:ext cx="1773900" cy="1773900"/>
          </a:xfrm>
          <a:prstGeom prst="ellipse">
            <a:avLst/>
          </a:prstGeom>
          <a:noFill/>
          <a:ln w="9525" cap="flat" cmpd="sng">
            <a:solidFill>
              <a:schemeClr val="lt2"/>
            </a:solidFill>
            <a:prstDash val="solid"/>
            <a:round/>
            <a:headEnd type="none" w="sm" len="sm"/>
            <a:tailEnd type="none" w="sm" len="sm"/>
          </a:ln>
        </p:spPr>
      </p:sp>
      <p:sp>
        <p:nvSpPr>
          <p:cNvPr id="773" name="Google Shape;773;p96"/>
          <p:cNvSpPr txBox="1">
            <a:spLocks noGrp="1"/>
          </p:cNvSpPr>
          <p:nvPr>
            <p:ph type="body" idx="1"/>
          </p:nvPr>
        </p:nvSpPr>
        <p:spPr>
          <a:xfrm>
            <a:off x="2661925" y="1719000"/>
            <a:ext cx="6143700" cy="2655000"/>
          </a:xfrm>
          <a:prstGeom prst="rect">
            <a:avLst/>
          </a:prstGeom>
        </p:spPr>
        <p:txBody>
          <a:bodyPr spcFirstLastPara="1" wrap="square" lIns="0" tIns="0" rIns="0" bIns="0" anchor="t" anchorCtr="0">
            <a:normAutofit/>
          </a:bodyPr>
          <a:lstStyle>
            <a:lvl1pPr marL="457200" lvl="0" indent="-381000">
              <a:spcBef>
                <a:spcPts val="0"/>
              </a:spcBef>
              <a:spcAft>
                <a:spcPts val="0"/>
              </a:spcAft>
              <a:buSzPts val="2400"/>
              <a:buChar char="●"/>
              <a:defRPr sz="2400" b="1"/>
            </a:lvl1pPr>
            <a:lvl2pPr marL="914400" lvl="1" indent="-317500">
              <a:spcBef>
                <a:spcPts val="800"/>
              </a:spcBef>
              <a:spcAft>
                <a:spcPts val="0"/>
              </a:spcAft>
              <a:buSzPts val="1400"/>
              <a:buChar char="○"/>
              <a:defRPr b="1"/>
            </a:lvl2pPr>
            <a:lvl3pPr marL="1371600" lvl="2" indent="-304800">
              <a:spcBef>
                <a:spcPts val="400"/>
              </a:spcBef>
              <a:spcAft>
                <a:spcPts val="0"/>
              </a:spcAft>
              <a:buSzPts val="1200"/>
              <a:buChar char="■"/>
              <a:defRPr b="1"/>
            </a:lvl3pPr>
            <a:lvl4pPr marL="1828800" lvl="3" indent="-292100">
              <a:spcBef>
                <a:spcPts val="400"/>
              </a:spcBef>
              <a:spcAft>
                <a:spcPts val="0"/>
              </a:spcAft>
              <a:buSzPts val="1000"/>
              <a:buChar char="●"/>
              <a:defRPr b="1"/>
            </a:lvl4pPr>
            <a:lvl5pPr marL="2286000" lvl="4" indent="-292100">
              <a:spcBef>
                <a:spcPts val="400"/>
              </a:spcBef>
              <a:spcAft>
                <a:spcPts val="0"/>
              </a:spcAft>
              <a:buSzPts val="1000"/>
              <a:buChar char="○"/>
              <a:defRPr b="1"/>
            </a:lvl5pPr>
            <a:lvl6pPr marL="2743200" lvl="5" indent="-292100">
              <a:spcBef>
                <a:spcPts val="400"/>
              </a:spcBef>
              <a:spcAft>
                <a:spcPts val="0"/>
              </a:spcAft>
              <a:buSzPts val="1000"/>
              <a:buChar char="■"/>
              <a:defRPr b="1"/>
            </a:lvl6pPr>
            <a:lvl7pPr marL="3200400" lvl="6" indent="-292100">
              <a:spcBef>
                <a:spcPts val="400"/>
              </a:spcBef>
              <a:spcAft>
                <a:spcPts val="0"/>
              </a:spcAft>
              <a:buSzPts val="1000"/>
              <a:buChar char="●"/>
              <a:defRPr b="1"/>
            </a:lvl7pPr>
            <a:lvl8pPr marL="3657600" lvl="7" indent="-292100">
              <a:spcBef>
                <a:spcPts val="400"/>
              </a:spcBef>
              <a:spcAft>
                <a:spcPts val="0"/>
              </a:spcAft>
              <a:buSzPts val="1000"/>
              <a:buChar char="○"/>
              <a:defRPr b="1"/>
            </a:lvl8pPr>
            <a:lvl9pPr marL="4114800" lvl="8" indent="-292100">
              <a:spcBef>
                <a:spcPts val="400"/>
              </a:spcBef>
              <a:spcAft>
                <a:spcPts val="400"/>
              </a:spcAft>
              <a:buSzPts val="1000"/>
              <a:buChar char="■"/>
              <a:defRPr b="1"/>
            </a:lvl9pPr>
          </a:lstStyle>
          <a:p>
            <a:endParaRPr/>
          </a:p>
        </p:txBody>
      </p:sp>
      <p:sp>
        <p:nvSpPr>
          <p:cNvPr id="774" name="Google Shape;774;p96"/>
          <p:cNvSpPr txBox="1">
            <a:spLocks noGrp="1"/>
          </p:cNvSpPr>
          <p:nvPr>
            <p:ph type="subTitle" idx="3"/>
          </p:nvPr>
        </p:nvSpPr>
        <p:spPr>
          <a:xfrm>
            <a:off x="337900" y="726175"/>
            <a:ext cx="8466900" cy="1659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lt1"/>
              </a:buClr>
              <a:buSzPts val="1200"/>
              <a:buNone/>
              <a:defRPr sz="1200" b="1">
                <a:solidFill>
                  <a:schemeClr val="lt1"/>
                </a:solidFill>
                <a:highlight>
                  <a:schemeClr val="accent2"/>
                </a:highlight>
              </a:defRPr>
            </a:lvl1pPr>
            <a:lvl2pPr lvl="1">
              <a:lnSpc>
                <a:spcPct val="90000"/>
              </a:lnSpc>
              <a:spcBef>
                <a:spcPts val="800"/>
              </a:spcBef>
              <a:spcAft>
                <a:spcPts val="0"/>
              </a:spcAft>
              <a:buClr>
                <a:schemeClr val="lt1"/>
              </a:buClr>
              <a:buSzPts val="1200"/>
              <a:buNone/>
              <a:defRPr sz="1200">
                <a:solidFill>
                  <a:schemeClr val="lt1"/>
                </a:solidFill>
                <a:highlight>
                  <a:schemeClr val="dk1"/>
                </a:highlight>
              </a:defRPr>
            </a:lvl2pPr>
            <a:lvl3pPr lvl="2">
              <a:lnSpc>
                <a:spcPct val="90000"/>
              </a:lnSpc>
              <a:spcBef>
                <a:spcPts val="400"/>
              </a:spcBef>
              <a:spcAft>
                <a:spcPts val="0"/>
              </a:spcAft>
              <a:buClr>
                <a:schemeClr val="lt1"/>
              </a:buClr>
              <a:buSzPts val="1200"/>
              <a:buNone/>
              <a:defRPr sz="1200">
                <a:solidFill>
                  <a:schemeClr val="lt1"/>
                </a:solidFill>
                <a:highlight>
                  <a:schemeClr val="dk1"/>
                </a:highlight>
              </a:defRPr>
            </a:lvl3pPr>
            <a:lvl4pPr lvl="3">
              <a:lnSpc>
                <a:spcPct val="90000"/>
              </a:lnSpc>
              <a:spcBef>
                <a:spcPts val="400"/>
              </a:spcBef>
              <a:spcAft>
                <a:spcPts val="0"/>
              </a:spcAft>
              <a:buClr>
                <a:schemeClr val="lt1"/>
              </a:buClr>
              <a:buSzPts val="1200"/>
              <a:buNone/>
              <a:defRPr sz="1200">
                <a:solidFill>
                  <a:schemeClr val="lt1"/>
                </a:solidFill>
                <a:highlight>
                  <a:schemeClr val="dk1"/>
                </a:highlight>
              </a:defRPr>
            </a:lvl4pPr>
            <a:lvl5pPr lvl="4">
              <a:lnSpc>
                <a:spcPct val="90000"/>
              </a:lnSpc>
              <a:spcBef>
                <a:spcPts val="400"/>
              </a:spcBef>
              <a:spcAft>
                <a:spcPts val="0"/>
              </a:spcAft>
              <a:buClr>
                <a:schemeClr val="lt1"/>
              </a:buClr>
              <a:buSzPts val="1200"/>
              <a:buNone/>
              <a:defRPr sz="1200">
                <a:solidFill>
                  <a:schemeClr val="lt1"/>
                </a:solidFill>
                <a:highlight>
                  <a:schemeClr val="dk1"/>
                </a:highlight>
              </a:defRPr>
            </a:lvl5pPr>
            <a:lvl6pPr lvl="5">
              <a:lnSpc>
                <a:spcPct val="90000"/>
              </a:lnSpc>
              <a:spcBef>
                <a:spcPts val="400"/>
              </a:spcBef>
              <a:spcAft>
                <a:spcPts val="0"/>
              </a:spcAft>
              <a:buClr>
                <a:schemeClr val="lt1"/>
              </a:buClr>
              <a:buSzPts val="1200"/>
              <a:buNone/>
              <a:defRPr sz="1200">
                <a:solidFill>
                  <a:schemeClr val="lt1"/>
                </a:solidFill>
                <a:highlight>
                  <a:schemeClr val="dk1"/>
                </a:highlight>
              </a:defRPr>
            </a:lvl6pPr>
            <a:lvl7pPr lvl="6">
              <a:lnSpc>
                <a:spcPct val="90000"/>
              </a:lnSpc>
              <a:spcBef>
                <a:spcPts val="400"/>
              </a:spcBef>
              <a:spcAft>
                <a:spcPts val="0"/>
              </a:spcAft>
              <a:buClr>
                <a:schemeClr val="lt1"/>
              </a:buClr>
              <a:buSzPts val="1200"/>
              <a:buNone/>
              <a:defRPr sz="1200">
                <a:solidFill>
                  <a:schemeClr val="lt1"/>
                </a:solidFill>
                <a:highlight>
                  <a:schemeClr val="dk1"/>
                </a:highlight>
              </a:defRPr>
            </a:lvl7pPr>
            <a:lvl8pPr lvl="7">
              <a:lnSpc>
                <a:spcPct val="90000"/>
              </a:lnSpc>
              <a:spcBef>
                <a:spcPts val="400"/>
              </a:spcBef>
              <a:spcAft>
                <a:spcPts val="0"/>
              </a:spcAft>
              <a:buClr>
                <a:schemeClr val="lt1"/>
              </a:buClr>
              <a:buSzPts val="1200"/>
              <a:buNone/>
              <a:defRPr sz="1200">
                <a:solidFill>
                  <a:schemeClr val="lt1"/>
                </a:solidFill>
                <a:highlight>
                  <a:schemeClr val="dk1"/>
                </a:highlight>
              </a:defRPr>
            </a:lvl8pPr>
            <a:lvl9pPr lvl="8">
              <a:lnSpc>
                <a:spcPct val="90000"/>
              </a:lnSpc>
              <a:spcBef>
                <a:spcPts val="400"/>
              </a:spcBef>
              <a:spcAft>
                <a:spcPts val="400"/>
              </a:spcAft>
              <a:buClr>
                <a:schemeClr val="lt1"/>
              </a:buClr>
              <a:buSzPts val="1200"/>
              <a:buNone/>
              <a:defRPr sz="1200">
                <a:solidFill>
                  <a:schemeClr val="lt1"/>
                </a:solidFill>
                <a:highlight>
                  <a:schemeClr val="dk1"/>
                </a:highlight>
              </a:defRPr>
            </a:lvl9pPr>
          </a:lstStyle>
          <a:p>
            <a:endParaRPr/>
          </a:p>
        </p:txBody>
      </p:sp>
      <p:sp>
        <p:nvSpPr>
          <p:cNvPr id="775" name="Google Shape;775;p96"/>
          <p:cNvSpPr txBox="1">
            <a:spLocks noGrp="1"/>
          </p:cNvSpPr>
          <p:nvPr>
            <p:ph type="title"/>
          </p:nvPr>
        </p:nvSpPr>
        <p:spPr>
          <a:xfrm>
            <a:off x="338325" y="320050"/>
            <a:ext cx="8466900" cy="440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8.2 Quotes - Black">
  <p:cSld name="CUSTOM_23_1_1_2_1_1_1_1_1_1_1_1_1_1_4_1_1">
    <p:bg>
      <p:bgPr>
        <a:solidFill>
          <a:schemeClr val="dk1"/>
        </a:solidFill>
        <a:effectLst/>
      </p:bgPr>
    </p:bg>
    <p:spTree>
      <p:nvGrpSpPr>
        <p:cNvPr id="1" name="Shape 776"/>
        <p:cNvGrpSpPr/>
        <p:nvPr/>
      </p:nvGrpSpPr>
      <p:grpSpPr>
        <a:xfrm>
          <a:off x="0" y="0"/>
          <a:ext cx="0" cy="0"/>
          <a:chOff x="0" y="0"/>
          <a:chExt cx="0" cy="0"/>
        </a:xfrm>
      </p:grpSpPr>
      <p:sp>
        <p:nvSpPr>
          <p:cNvPr id="777" name="Google Shape;777;p97"/>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778" name="Google Shape;778;p97" title="quotations-gray3@4x.png"/>
          <p:cNvPicPr preferRelativeResize="0"/>
          <p:nvPr/>
        </p:nvPicPr>
        <p:blipFill>
          <a:blip r:embed="rId2">
            <a:alphaModFix amt="46000"/>
          </a:blip>
          <a:stretch>
            <a:fillRect/>
          </a:stretch>
        </p:blipFill>
        <p:spPr>
          <a:xfrm>
            <a:off x="2272775" y="1299500"/>
            <a:ext cx="693949" cy="568813"/>
          </a:xfrm>
          <a:prstGeom prst="rect">
            <a:avLst/>
          </a:prstGeom>
          <a:noFill/>
          <a:ln>
            <a:noFill/>
          </a:ln>
          <a:effectLst>
            <a:outerShdw blurRad="57150" dist="38100" dir="5400000" algn="bl" rotWithShape="0">
              <a:schemeClr val="lt2">
                <a:alpha val="11000"/>
              </a:schemeClr>
            </a:outerShdw>
          </a:effectLst>
        </p:spPr>
      </p:pic>
      <p:sp>
        <p:nvSpPr>
          <p:cNvPr id="779" name="Google Shape;779;p97"/>
          <p:cNvSpPr>
            <a:spLocks noGrp="1"/>
          </p:cNvSpPr>
          <p:nvPr>
            <p:ph type="pic" idx="2"/>
          </p:nvPr>
        </p:nvSpPr>
        <p:spPr>
          <a:xfrm>
            <a:off x="335275" y="1586948"/>
            <a:ext cx="1773900" cy="1773900"/>
          </a:xfrm>
          <a:prstGeom prst="ellipse">
            <a:avLst/>
          </a:prstGeom>
          <a:noFill/>
          <a:ln w="9525" cap="flat" cmpd="sng">
            <a:solidFill>
              <a:schemeClr val="lt2"/>
            </a:solidFill>
            <a:prstDash val="solid"/>
            <a:round/>
            <a:headEnd type="none" w="sm" len="sm"/>
            <a:tailEnd type="none" w="sm" len="sm"/>
          </a:ln>
        </p:spPr>
      </p:sp>
      <p:sp>
        <p:nvSpPr>
          <p:cNvPr id="780" name="Google Shape;780;p97"/>
          <p:cNvSpPr txBox="1">
            <a:spLocks noGrp="1"/>
          </p:cNvSpPr>
          <p:nvPr>
            <p:ph type="body" idx="1"/>
          </p:nvPr>
        </p:nvSpPr>
        <p:spPr>
          <a:xfrm>
            <a:off x="2661925" y="1719000"/>
            <a:ext cx="6143700" cy="2655000"/>
          </a:xfrm>
          <a:prstGeom prst="rect">
            <a:avLst/>
          </a:prstGeom>
        </p:spPr>
        <p:txBody>
          <a:bodyPr spcFirstLastPara="1" wrap="square" lIns="0" tIns="0" rIns="0" bIns="0" anchor="t" anchorCtr="0">
            <a:normAutofit/>
          </a:bodyPr>
          <a:lstStyle>
            <a:lvl1pPr marL="457200" lvl="0" indent="-381000">
              <a:spcBef>
                <a:spcPts val="0"/>
              </a:spcBef>
              <a:spcAft>
                <a:spcPts val="0"/>
              </a:spcAft>
              <a:buClr>
                <a:schemeClr val="accent1"/>
              </a:buClr>
              <a:buSzPts val="2400"/>
              <a:buChar char="●"/>
              <a:defRPr sz="2400" b="1">
                <a:solidFill>
                  <a:schemeClr val="lt1"/>
                </a:solidFill>
              </a:defRPr>
            </a:lvl1pPr>
            <a:lvl2pPr marL="914400" lvl="1" indent="-317500">
              <a:spcBef>
                <a:spcPts val="800"/>
              </a:spcBef>
              <a:spcAft>
                <a:spcPts val="0"/>
              </a:spcAft>
              <a:buClr>
                <a:schemeClr val="accent1"/>
              </a:buClr>
              <a:buSzPts val="1400"/>
              <a:buChar char="○"/>
              <a:defRPr b="1">
                <a:solidFill>
                  <a:schemeClr val="lt1"/>
                </a:solidFill>
              </a:defRPr>
            </a:lvl2pPr>
            <a:lvl3pPr marL="1371600" lvl="2" indent="-304800">
              <a:spcBef>
                <a:spcPts val="400"/>
              </a:spcBef>
              <a:spcAft>
                <a:spcPts val="0"/>
              </a:spcAft>
              <a:buClr>
                <a:schemeClr val="lt1"/>
              </a:buClr>
              <a:buSzPts val="1200"/>
              <a:buChar char="■"/>
              <a:defRPr b="1">
                <a:solidFill>
                  <a:schemeClr val="lt1"/>
                </a:solidFill>
              </a:defRPr>
            </a:lvl3pPr>
            <a:lvl4pPr marL="1828800" lvl="3" indent="-292100">
              <a:spcBef>
                <a:spcPts val="400"/>
              </a:spcBef>
              <a:spcAft>
                <a:spcPts val="0"/>
              </a:spcAft>
              <a:buClr>
                <a:schemeClr val="lt1"/>
              </a:buClr>
              <a:buSzPts val="1000"/>
              <a:buChar char="●"/>
              <a:defRPr b="1">
                <a:solidFill>
                  <a:schemeClr val="lt1"/>
                </a:solidFill>
              </a:defRPr>
            </a:lvl4pPr>
            <a:lvl5pPr marL="2286000" lvl="4" indent="-292100">
              <a:spcBef>
                <a:spcPts val="400"/>
              </a:spcBef>
              <a:spcAft>
                <a:spcPts val="0"/>
              </a:spcAft>
              <a:buClr>
                <a:schemeClr val="lt1"/>
              </a:buClr>
              <a:buSzPts val="1000"/>
              <a:buChar char="○"/>
              <a:defRPr b="1">
                <a:solidFill>
                  <a:schemeClr val="lt1"/>
                </a:solidFill>
              </a:defRPr>
            </a:lvl5pPr>
            <a:lvl6pPr marL="2743200" lvl="5" indent="-292100">
              <a:spcBef>
                <a:spcPts val="400"/>
              </a:spcBef>
              <a:spcAft>
                <a:spcPts val="0"/>
              </a:spcAft>
              <a:buClr>
                <a:schemeClr val="lt1"/>
              </a:buClr>
              <a:buSzPts val="1000"/>
              <a:buChar char="■"/>
              <a:defRPr b="1">
                <a:solidFill>
                  <a:schemeClr val="lt1"/>
                </a:solidFill>
              </a:defRPr>
            </a:lvl6pPr>
            <a:lvl7pPr marL="3200400" lvl="6" indent="-292100">
              <a:spcBef>
                <a:spcPts val="400"/>
              </a:spcBef>
              <a:spcAft>
                <a:spcPts val="0"/>
              </a:spcAft>
              <a:buClr>
                <a:schemeClr val="lt1"/>
              </a:buClr>
              <a:buSzPts val="1000"/>
              <a:buChar char="●"/>
              <a:defRPr b="1">
                <a:solidFill>
                  <a:schemeClr val="lt1"/>
                </a:solidFill>
              </a:defRPr>
            </a:lvl7pPr>
            <a:lvl8pPr marL="3657600" lvl="7" indent="-292100">
              <a:spcBef>
                <a:spcPts val="400"/>
              </a:spcBef>
              <a:spcAft>
                <a:spcPts val="0"/>
              </a:spcAft>
              <a:buClr>
                <a:schemeClr val="lt1"/>
              </a:buClr>
              <a:buSzPts val="1000"/>
              <a:buChar char="○"/>
              <a:defRPr b="1">
                <a:solidFill>
                  <a:schemeClr val="lt1"/>
                </a:solidFill>
              </a:defRPr>
            </a:lvl8pPr>
            <a:lvl9pPr marL="4114800" lvl="8" indent="-292100">
              <a:spcBef>
                <a:spcPts val="400"/>
              </a:spcBef>
              <a:spcAft>
                <a:spcPts val="400"/>
              </a:spcAft>
              <a:buClr>
                <a:schemeClr val="lt1"/>
              </a:buClr>
              <a:buSzPts val="1000"/>
              <a:buChar char="■"/>
              <a:defRPr b="1">
                <a:solidFill>
                  <a:schemeClr val="lt1"/>
                </a:solidFill>
              </a:defRPr>
            </a:lvl9pPr>
          </a:lstStyle>
          <a:p>
            <a:endParaRPr/>
          </a:p>
        </p:txBody>
      </p:sp>
      <p:sp>
        <p:nvSpPr>
          <p:cNvPr id="781" name="Google Shape;781;p97"/>
          <p:cNvSpPr txBox="1">
            <a:spLocks noGrp="1"/>
          </p:cNvSpPr>
          <p:nvPr>
            <p:ph type="title"/>
          </p:nvPr>
        </p:nvSpPr>
        <p:spPr>
          <a:xfrm>
            <a:off x="336188" y="320050"/>
            <a:ext cx="8467200" cy="404100"/>
          </a:xfrm>
          <a:prstGeom prst="rect">
            <a:avLst/>
          </a:prstGeom>
        </p:spPr>
        <p:txBody>
          <a:bodyPr spcFirstLastPara="1" wrap="square" lIns="0" tIns="0" rIns="0" bIns="0" anchor="b" anchorCtr="0">
            <a:normAutofit/>
          </a:bodyPr>
          <a:lstStyle>
            <a:lvl1pPr lvl="0">
              <a:lnSpc>
                <a:spcPct val="85000"/>
              </a:lnSpc>
              <a:spcBef>
                <a:spcPts val="0"/>
              </a:spcBef>
              <a:spcAft>
                <a:spcPts val="0"/>
              </a:spcAft>
              <a:buClr>
                <a:schemeClr val="accent1"/>
              </a:buClr>
              <a:buSzPts val="3000"/>
              <a:buNone/>
              <a:defRPr sz="3000" b="1">
                <a:solidFill>
                  <a:schemeClr val="accent1"/>
                </a:solidFill>
              </a:defRPr>
            </a:lvl1pPr>
            <a:lvl2pPr lvl="1">
              <a:lnSpc>
                <a:spcPct val="85000"/>
              </a:lnSpc>
              <a:spcBef>
                <a:spcPts val="0"/>
              </a:spcBef>
              <a:spcAft>
                <a:spcPts val="0"/>
              </a:spcAft>
              <a:buSzPts val="2796"/>
              <a:buNone/>
              <a:defRPr sz="2796" u="sng"/>
            </a:lvl2pPr>
            <a:lvl3pPr lvl="2">
              <a:lnSpc>
                <a:spcPct val="85000"/>
              </a:lnSpc>
              <a:spcBef>
                <a:spcPts val="0"/>
              </a:spcBef>
              <a:spcAft>
                <a:spcPts val="0"/>
              </a:spcAft>
              <a:buSzPts val="2796"/>
              <a:buNone/>
              <a:defRPr sz="2796" u="sng"/>
            </a:lvl3pPr>
            <a:lvl4pPr lvl="3">
              <a:lnSpc>
                <a:spcPct val="85000"/>
              </a:lnSpc>
              <a:spcBef>
                <a:spcPts val="0"/>
              </a:spcBef>
              <a:spcAft>
                <a:spcPts val="0"/>
              </a:spcAft>
              <a:buSzPts val="2796"/>
              <a:buNone/>
              <a:defRPr sz="2796" u="sng"/>
            </a:lvl4pPr>
            <a:lvl5pPr lvl="4">
              <a:lnSpc>
                <a:spcPct val="85000"/>
              </a:lnSpc>
              <a:spcBef>
                <a:spcPts val="0"/>
              </a:spcBef>
              <a:spcAft>
                <a:spcPts val="0"/>
              </a:spcAft>
              <a:buSzPts val="2796"/>
              <a:buNone/>
              <a:defRPr sz="2796" u="sng"/>
            </a:lvl5pPr>
            <a:lvl6pPr lvl="5">
              <a:lnSpc>
                <a:spcPct val="85000"/>
              </a:lnSpc>
              <a:spcBef>
                <a:spcPts val="0"/>
              </a:spcBef>
              <a:spcAft>
                <a:spcPts val="0"/>
              </a:spcAft>
              <a:buSzPts val="2796"/>
              <a:buNone/>
              <a:defRPr sz="2796" u="sng"/>
            </a:lvl6pPr>
            <a:lvl7pPr lvl="6">
              <a:lnSpc>
                <a:spcPct val="85000"/>
              </a:lnSpc>
              <a:spcBef>
                <a:spcPts val="0"/>
              </a:spcBef>
              <a:spcAft>
                <a:spcPts val="0"/>
              </a:spcAft>
              <a:buSzPts val="2796"/>
              <a:buNone/>
              <a:defRPr sz="2796" u="sng"/>
            </a:lvl7pPr>
            <a:lvl8pPr lvl="7">
              <a:lnSpc>
                <a:spcPct val="85000"/>
              </a:lnSpc>
              <a:spcBef>
                <a:spcPts val="0"/>
              </a:spcBef>
              <a:spcAft>
                <a:spcPts val="0"/>
              </a:spcAft>
              <a:buSzPts val="2796"/>
              <a:buNone/>
              <a:defRPr sz="2796" u="sng"/>
            </a:lvl8pPr>
            <a:lvl9pPr lvl="8">
              <a:lnSpc>
                <a:spcPct val="85000"/>
              </a:lnSpc>
              <a:spcBef>
                <a:spcPts val="0"/>
              </a:spcBef>
              <a:spcAft>
                <a:spcPts val="0"/>
              </a:spcAft>
              <a:buSzPts val="2796"/>
              <a:buNone/>
              <a:defRPr sz="2796" u="sng"/>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8.2 Quotes - Gold">
  <p:cSld name="CUSTOM_23_1_1_2_1_1_1_1_1_1_1_1_1_1_4_2_1">
    <p:bg>
      <p:bgPr>
        <a:solidFill>
          <a:schemeClr val="accent1"/>
        </a:solidFill>
        <a:effectLst/>
      </p:bgPr>
    </p:bg>
    <p:spTree>
      <p:nvGrpSpPr>
        <p:cNvPr id="1" name="Shape 782"/>
        <p:cNvGrpSpPr/>
        <p:nvPr/>
      </p:nvGrpSpPr>
      <p:grpSpPr>
        <a:xfrm>
          <a:off x="0" y="0"/>
          <a:ext cx="0" cy="0"/>
          <a:chOff x="0" y="0"/>
          <a:chExt cx="0" cy="0"/>
        </a:xfrm>
      </p:grpSpPr>
      <p:pic>
        <p:nvPicPr>
          <p:cNvPr id="783" name="Google Shape;783;p98" title="quotations-gray3@4x.png"/>
          <p:cNvPicPr preferRelativeResize="0"/>
          <p:nvPr/>
        </p:nvPicPr>
        <p:blipFill>
          <a:blip r:embed="rId2">
            <a:alphaModFix amt="95000"/>
          </a:blip>
          <a:stretch>
            <a:fillRect/>
          </a:stretch>
        </p:blipFill>
        <p:spPr>
          <a:xfrm>
            <a:off x="2272775" y="1299500"/>
            <a:ext cx="693949" cy="568813"/>
          </a:xfrm>
          <a:prstGeom prst="rect">
            <a:avLst/>
          </a:prstGeom>
          <a:noFill/>
          <a:ln>
            <a:noFill/>
          </a:ln>
          <a:effectLst>
            <a:outerShdw blurRad="57150" dist="38100" dir="5400000" algn="bl" rotWithShape="0">
              <a:srgbClr val="000000">
                <a:alpha val="28000"/>
              </a:srgbClr>
            </a:outerShdw>
          </a:effectLst>
        </p:spPr>
      </p:pic>
      <p:sp>
        <p:nvSpPr>
          <p:cNvPr id="784" name="Google Shape;784;p98"/>
          <p:cNvSpPr>
            <a:spLocks noGrp="1"/>
          </p:cNvSpPr>
          <p:nvPr>
            <p:ph type="pic" idx="2"/>
          </p:nvPr>
        </p:nvSpPr>
        <p:spPr>
          <a:xfrm>
            <a:off x="335275" y="1586948"/>
            <a:ext cx="1773900" cy="1773900"/>
          </a:xfrm>
          <a:prstGeom prst="ellipse">
            <a:avLst/>
          </a:prstGeom>
          <a:noFill/>
          <a:ln w="9525" cap="flat" cmpd="sng">
            <a:solidFill>
              <a:schemeClr val="lt2"/>
            </a:solidFill>
            <a:prstDash val="solid"/>
            <a:round/>
            <a:headEnd type="none" w="sm" len="sm"/>
            <a:tailEnd type="none" w="sm" len="sm"/>
          </a:ln>
        </p:spPr>
      </p:sp>
      <p:sp>
        <p:nvSpPr>
          <p:cNvPr id="785" name="Google Shape;785;p98"/>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86" name="Google Shape;786;p98"/>
          <p:cNvSpPr txBox="1">
            <a:spLocks noGrp="1"/>
          </p:cNvSpPr>
          <p:nvPr>
            <p:ph type="body" idx="1"/>
          </p:nvPr>
        </p:nvSpPr>
        <p:spPr>
          <a:xfrm>
            <a:off x="2661925" y="1719000"/>
            <a:ext cx="6143700" cy="2655000"/>
          </a:xfrm>
          <a:prstGeom prst="rect">
            <a:avLst/>
          </a:prstGeom>
        </p:spPr>
        <p:txBody>
          <a:bodyPr spcFirstLastPara="1" wrap="square" lIns="0" tIns="0" rIns="0" bIns="0" anchor="t" anchorCtr="0">
            <a:normAutofit/>
          </a:bodyPr>
          <a:lstStyle>
            <a:lvl1pPr marL="457200" lvl="0" indent="-381000">
              <a:spcBef>
                <a:spcPts val="0"/>
              </a:spcBef>
              <a:spcAft>
                <a:spcPts val="0"/>
              </a:spcAft>
              <a:buSzPts val="2400"/>
              <a:buChar char="●"/>
              <a:defRPr sz="2400" b="1"/>
            </a:lvl1pPr>
            <a:lvl2pPr marL="914400" lvl="1" indent="-317500">
              <a:spcBef>
                <a:spcPts val="800"/>
              </a:spcBef>
              <a:spcAft>
                <a:spcPts val="0"/>
              </a:spcAft>
              <a:buSzPts val="1400"/>
              <a:buChar char="○"/>
              <a:defRPr b="1"/>
            </a:lvl2pPr>
            <a:lvl3pPr marL="1371600" lvl="2" indent="-304800">
              <a:spcBef>
                <a:spcPts val="400"/>
              </a:spcBef>
              <a:spcAft>
                <a:spcPts val="0"/>
              </a:spcAft>
              <a:buSzPts val="1200"/>
              <a:buChar char="■"/>
              <a:defRPr b="1"/>
            </a:lvl3pPr>
            <a:lvl4pPr marL="1828800" lvl="3" indent="-292100">
              <a:spcBef>
                <a:spcPts val="400"/>
              </a:spcBef>
              <a:spcAft>
                <a:spcPts val="0"/>
              </a:spcAft>
              <a:buSzPts val="1000"/>
              <a:buChar char="●"/>
              <a:defRPr b="1"/>
            </a:lvl4pPr>
            <a:lvl5pPr marL="2286000" lvl="4" indent="-292100">
              <a:spcBef>
                <a:spcPts val="400"/>
              </a:spcBef>
              <a:spcAft>
                <a:spcPts val="0"/>
              </a:spcAft>
              <a:buSzPts val="1000"/>
              <a:buChar char="○"/>
              <a:defRPr b="1"/>
            </a:lvl5pPr>
            <a:lvl6pPr marL="2743200" lvl="5" indent="-292100">
              <a:spcBef>
                <a:spcPts val="400"/>
              </a:spcBef>
              <a:spcAft>
                <a:spcPts val="0"/>
              </a:spcAft>
              <a:buSzPts val="1000"/>
              <a:buChar char="■"/>
              <a:defRPr b="1"/>
            </a:lvl6pPr>
            <a:lvl7pPr marL="3200400" lvl="6" indent="-292100">
              <a:spcBef>
                <a:spcPts val="400"/>
              </a:spcBef>
              <a:spcAft>
                <a:spcPts val="0"/>
              </a:spcAft>
              <a:buSzPts val="1000"/>
              <a:buChar char="●"/>
              <a:defRPr b="1"/>
            </a:lvl7pPr>
            <a:lvl8pPr marL="3657600" lvl="7" indent="-292100">
              <a:spcBef>
                <a:spcPts val="400"/>
              </a:spcBef>
              <a:spcAft>
                <a:spcPts val="0"/>
              </a:spcAft>
              <a:buSzPts val="1000"/>
              <a:buChar char="○"/>
              <a:defRPr b="1"/>
            </a:lvl8pPr>
            <a:lvl9pPr marL="4114800" lvl="8" indent="-292100">
              <a:spcBef>
                <a:spcPts val="400"/>
              </a:spcBef>
              <a:spcAft>
                <a:spcPts val="400"/>
              </a:spcAft>
              <a:buSzPts val="1000"/>
              <a:buChar char="■"/>
              <a:defRPr b="1"/>
            </a:lvl9pPr>
          </a:lstStyle>
          <a:p>
            <a:endParaRPr/>
          </a:p>
        </p:txBody>
      </p:sp>
      <p:sp>
        <p:nvSpPr>
          <p:cNvPr id="787" name="Google Shape;787;p98"/>
          <p:cNvSpPr txBox="1">
            <a:spLocks noGrp="1"/>
          </p:cNvSpPr>
          <p:nvPr>
            <p:ph type="subTitle" idx="3"/>
          </p:nvPr>
        </p:nvSpPr>
        <p:spPr>
          <a:xfrm>
            <a:off x="337900" y="726175"/>
            <a:ext cx="8466900" cy="1659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dk1"/>
              </a:buClr>
              <a:buSzPts val="1200"/>
              <a:buNone/>
              <a:defRPr sz="1200" b="1">
                <a:highlight>
                  <a:schemeClr val="lt1"/>
                </a:highlight>
              </a:defRPr>
            </a:lvl1pPr>
            <a:lvl2pPr lvl="1">
              <a:lnSpc>
                <a:spcPct val="90000"/>
              </a:lnSpc>
              <a:spcBef>
                <a:spcPts val="800"/>
              </a:spcBef>
              <a:spcAft>
                <a:spcPts val="0"/>
              </a:spcAft>
              <a:buClr>
                <a:schemeClr val="lt1"/>
              </a:buClr>
              <a:buSzPts val="1200"/>
              <a:buNone/>
              <a:defRPr sz="1200">
                <a:solidFill>
                  <a:schemeClr val="lt1"/>
                </a:solidFill>
                <a:highlight>
                  <a:schemeClr val="dk1"/>
                </a:highlight>
              </a:defRPr>
            </a:lvl2pPr>
            <a:lvl3pPr lvl="2">
              <a:lnSpc>
                <a:spcPct val="90000"/>
              </a:lnSpc>
              <a:spcBef>
                <a:spcPts val="400"/>
              </a:spcBef>
              <a:spcAft>
                <a:spcPts val="0"/>
              </a:spcAft>
              <a:buClr>
                <a:schemeClr val="lt1"/>
              </a:buClr>
              <a:buSzPts val="1200"/>
              <a:buNone/>
              <a:defRPr sz="1200">
                <a:solidFill>
                  <a:schemeClr val="lt1"/>
                </a:solidFill>
                <a:highlight>
                  <a:schemeClr val="dk1"/>
                </a:highlight>
              </a:defRPr>
            </a:lvl3pPr>
            <a:lvl4pPr lvl="3">
              <a:lnSpc>
                <a:spcPct val="90000"/>
              </a:lnSpc>
              <a:spcBef>
                <a:spcPts val="400"/>
              </a:spcBef>
              <a:spcAft>
                <a:spcPts val="0"/>
              </a:spcAft>
              <a:buClr>
                <a:schemeClr val="lt1"/>
              </a:buClr>
              <a:buSzPts val="1200"/>
              <a:buNone/>
              <a:defRPr sz="1200">
                <a:solidFill>
                  <a:schemeClr val="lt1"/>
                </a:solidFill>
                <a:highlight>
                  <a:schemeClr val="dk1"/>
                </a:highlight>
              </a:defRPr>
            </a:lvl4pPr>
            <a:lvl5pPr lvl="4">
              <a:lnSpc>
                <a:spcPct val="90000"/>
              </a:lnSpc>
              <a:spcBef>
                <a:spcPts val="400"/>
              </a:spcBef>
              <a:spcAft>
                <a:spcPts val="0"/>
              </a:spcAft>
              <a:buClr>
                <a:schemeClr val="lt1"/>
              </a:buClr>
              <a:buSzPts val="1200"/>
              <a:buNone/>
              <a:defRPr sz="1200">
                <a:solidFill>
                  <a:schemeClr val="lt1"/>
                </a:solidFill>
                <a:highlight>
                  <a:schemeClr val="dk1"/>
                </a:highlight>
              </a:defRPr>
            </a:lvl5pPr>
            <a:lvl6pPr lvl="5">
              <a:lnSpc>
                <a:spcPct val="90000"/>
              </a:lnSpc>
              <a:spcBef>
                <a:spcPts val="400"/>
              </a:spcBef>
              <a:spcAft>
                <a:spcPts val="0"/>
              </a:spcAft>
              <a:buClr>
                <a:schemeClr val="lt1"/>
              </a:buClr>
              <a:buSzPts val="1200"/>
              <a:buNone/>
              <a:defRPr sz="1200">
                <a:solidFill>
                  <a:schemeClr val="lt1"/>
                </a:solidFill>
                <a:highlight>
                  <a:schemeClr val="dk1"/>
                </a:highlight>
              </a:defRPr>
            </a:lvl6pPr>
            <a:lvl7pPr lvl="6">
              <a:lnSpc>
                <a:spcPct val="90000"/>
              </a:lnSpc>
              <a:spcBef>
                <a:spcPts val="400"/>
              </a:spcBef>
              <a:spcAft>
                <a:spcPts val="0"/>
              </a:spcAft>
              <a:buClr>
                <a:schemeClr val="lt1"/>
              </a:buClr>
              <a:buSzPts val="1200"/>
              <a:buNone/>
              <a:defRPr sz="1200">
                <a:solidFill>
                  <a:schemeClr val="lt1"/>
                </a:solidFill>
                <a:highlight>
                  <a:schemeClr val="dk1"/>
                </a:highlight>
              </a:defRPr>
            </a:lvl7pPr>
            <a:lvl8pPr lvl="7">
              <a:lnSpc>
                <a:spcPct val="90000"/>
              </a:lnSpc>
              <a:spcBef>
                <a:spcPts val="400"/>
              </a:spcBef>
              <a:spcAft>
                <a:spcPts val="0"/>
              </a:spcAft>
              <a:buClr>
                <a:schemeClr val="lt1"/>
              </a:buClr>
              <a:buSzPts val="1200"/>
              <a:buNone/>
              <a:defRPr sz="1200">
                <a:solidFill>
                  <a:schemeClr val="lt1"/>
                </a:solidFill>
                <a:highlight>
                  <a:schemeClr val="dk1"/>
                </a:highlight>
              </a:defRPr>
            </a:lvl8pPr>
            <a:lvl9pPr lvl="8">
              <a:lnSpc>
                <a:spcPct val="90000"/>
              </a:lnSpc>
              <a:spcBef>
                <a:spcPts val="400"/>
              </a:spcBef>
              <a:spcAft>
                <a:spcPts val="400"/>
              </a:spcAft>
              <a:buClr>
                <a:schemeClr val="lt1"/>
              </a:buClr>
              <a:buSzPts val="1200"/>
              <a:buNone/>
              <a:defRPr sz="1200">
                <a:solidFill>
                  <a:schemeClr val="lt1"/>
                </a:solidFill>
                <a:highlight>
                  <a:schemeClr val="dk1"/>
                </a:highlight>
              </a:defRPr>
            </a:lvl9pPr>
          </a:lstStyle>
          <a:p>
            <a:endParaRPr/>
          </a:p>
        </p:txBody>
      </p:sp>
      <p:sp>
        <p:nvSpPr>
          <p:cNvPr id="788" name="Google Shape;788;p98"/>
          <p:cNvSpPr txBox="1">
            <a:spLocks noGrp="1"/>
          </p:cNvSpPr>
          <p:nvPr>
            <p:ph type="title"/>
          </p:nvPr>
        </p:nvSpPr>
        <p:spPr>
          <a:xfrm>
            <a:off x="338325" y="320050"/>
            <a:ext cx="8466900" cy="4401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8.3 Quotes - White">
  <p:cSld name="CUSTOM_23_1_1_2_1_1_1_1_1_1_1_1_1_1_6_1">
    <p:spTree>
      <p:nvGrpSpPr>
        <p:cNvPr id="1" name="Shape 789"/>
        <p:cNvGrpSpPr/>
        <p:nvPr/>
      </p:nvGrpSpPr>
      <p:grpSpPr>
        <a:xfrm>
          <a:off x="0" y="0"/>
          <a:ext cx="0" cy="0"/>
          <a:chOff x="0" y="0"/>
          <a:chExt cx="0" cy="0"/>
        </a:xfrm>
      </p:grpSpPr>
      <p:sp>
        <p:nvSpPr>
          <p:cNvPr id="790" name="Google Shape;790;p99"/>
          <p:cNvSpPr txBox="1">
            <a:spLocks noGrp="1"/>
          </p:cNvSpPr>
          <p:nvPr>
            <p:ph type="title"/>
          </p:nvPr>
        </p:nvSpPr>
        <p:spPr>
          <a:xfrm>
            <a:off x="1124725" y="892300"/>
            <a:ext cx="6972600" cy="3481200"/>
          </a:xfrm>
          <a:prstGeom prst="rect">
            <a:avLst/>
          </a:prstGeom>
        </p:spPr>
        <p:txBody>
          <a:bodyPr spcFirstLastPara="1" wrap="square" lIns="0" tIns="0" rIns="0" bIns="0" anchor="ctr" anchorCtr="0">
            <a:normAutofit/>
          </a:bodyPr>
          <a:lstStyle>
            <a:lvl1pPr lvl="0">
              <a:spcBef>
                <a:spcPts val="0"/>
              </a:spcBef>
              <a:spcAft>
                <a:spcPts val="0"/>
              </a:spcAft>
              <a:buSzPts val="3600"/>
              <a:buNone/>
              <a:defRPr sz="3600">
                <a:highlight>
                  <a:schemeClr val="accent1"/>
                </a:highlight>
              </a:defRPr>
            </a:lvl1pPr>
            <a:lvl2pPr lvl="1">
              <a:spcBef>
                <a:spcPts val="0"/>
              </a:spcBef>
              <a:spcAft>
                <a:spcPts val="0"/>
              </a:spcAft>
              <a:buSzPts val="2796"/>
              <a:buNone/>
              <a:defRPr>
                <a:highlight>
                  <a:schemeClr val="accent1"/>
                </a:highlight>
              </a:defRPr>
            </a:lvl2pPr>
            <a:lvl3pPr lvl="2">
              <a:spcBef>
                <a:spcPts val="0"/>
              </a:spcBef>
              <a:spcAft>
                <a:spcPts val="0"/>
              </a:spcAft>
              <a:buSzPts val="2796"/>
              <a:buNone/>
              <a:defRPr>
                <a:highlight>
                  <a:schemeClr val="accent1"/>
                </a:highlight>
              </a:defRPr>
            </a:lvl3pPr>
            <a:lvl4pPr lvl="3">
              <a:spcBef>
                <a:spcPts val="0"/>
              </a:spcBef>
              <a:spcAft>
                <a:spcPts val="0"/>
              </a:spcAft>
              <a:buSzPts val="2796"/>
              <a:buNone/>
              <a:defRPr>
                <a:highlight>
                  <a:schemeClr val="accent1"/>
                </a:highlight>
              </a:defRPr>
            </a:lvl4pPr>
            <a:lvl5pPr lvl="4">
              <a:spcBef>
                <a:spcPts val="0"/>
              </a:spcBef>
              <a:spcAft>
                <a:spcPts val="0"/>
              </a:spcAft>
              <a:buSzPts val="2796"/>
              <a:buNone/>
              <a:defRPr>
                <a:highlight>
                  <a:schemeClr val="accent1"/>
                </a:highlight>
              </a:defRPr>
            </a:lvl5pPr>
            <a:lvl6pPr lvl="5">
              <a:spcBef>
                <a:spcPts val="0"/>
              </a:spcBef>
              <a:spcAft>
                <a:spcPts val="0"/>
              </a:spcAft>
              <a:buSzPts val="2796"/>
              <a:buNone/>
              <a:defRPr>
                <a:highlight>
                  <a:schemeClr val="accent1"/>
                </a:highlight>
              </a:defRPr>
            </a:lvl6pPr>
            <a:lvl7pPr lvl="6">
              <a:spcBef>
                <a:spcPts val="0"/>
              </a:spcBef>
              <a:spcAft>
                <a:spcPts val="0"/>
              </a:spcAft>
              <a:buSzPts val="2796"/>
              <a:buNone/>
              <a:defRPr>
                <a:highlight>
                  <a:schemeClr val="accent1"/>
                </a:highlight>
              </a:defRPr>
            </a:lvl7pPr>
            <a:lvl8pPr lvl="7">
              <a:spcBef>
                <a:spcPts val="0"/>
              </a:spcBef>
              <a:spcAft>
                <a:spcPts val="0"/>
              </a:spcAft>
              <a:buSzPts val="2796"/>
              <a:buNone/>
              <a:defRPr>
                <a:highlight>
                  <a:schemeClr val="accent1"/>
                </a:highlight>
              </a:defRPr>
            </a:lvl8pPr>
            <a:lvl9pPr lvl="8">
              <a:spcBef>
                <a:spcPts val="0"/>
              </a:spcBef>
              <a:spcAft>
                <a:spcPts val="0"/>
              </a:spcAft>
              <a:buSzPts val="2796"/>
              <a:buNone/>
              <a:defRPr>
                <a:highlight>
                  <a:schemeClr val="accent1"/>
                </a:highlight>
              </a:defRPr>
            </a:lvl9pPr>
          </a:lstStyle>
          <a:p>
            <a:endParaRPr/>
          </a:p>
        </p:txBody>
      </p:sp>
      <p:pic>
        <p:nvPicPr>
          <p:cNvPr id="791" name="Google Shape;791;p99" title="quotations-gray3@4x.png"/>
          <p:cNvPicPr preferRelativeResize="0"/>
          <p:nvPr/>
        </p:nvPicPr>
        <p:blipFill>
          <a:blip r:embed="rId2">
            <a:alphaModFix amt="15000"/>
          </a:blip>
          <a:stretch>
            <a:fillRect/>
          </a:stretch>
        </p:blipFill>
        <p:spPr>
          <a:xfrm>
            <a:off x="-208112" y="207689"/>
            <a:ext cx="2098725" cy="1720211"/>
          </a:xfrm>
          <a:prstGeom prst="rect">
            <a:avLst/>
          </a:prstGeom>
          <a:noFill/>
          <a:ln>
            <a:noFill/>
          </a:ln>
        </p:spPr>
      </p:pic>
      <p:pic>
        <p:nvPicPr>
          <p:cNvPr id="792" name="Google Shape;792;p99" title="quotations-gray3@4x.png"/>
          <p:cNvPicPr preferRelativeResize="0"/>
          <p:nvPr/>
        </p:nvPicPr>
        <p:blipFill>
          <a:blip r:embed="rId2">
            <a:alphaModFix amt="15000"/>
          </a:blip>
          <a:stretch>
            <a:fillRect/>
          </a:stretch>
        </p:blipFill>
        <p:spPr>
          <a:xfrm rot="10800000">
            <a:off x="7132338" y="3000189"/>
            <a:ext cx="2098725" cy="1720211"/>
          </a:xfrm>
          <a:prstGeom prst="rect">
            <a:avLst/>
          </a:prstGeom>
          <a:noFill/>
          <a:ln>
            <a:noFill/>
          </a:ln>
        </p:spPr>
      </p:pic>
      <p:sp>
        <p:nvSpPr>
          <p:cNvPr id="793" name="Google Shape;793;p99"/>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4" name="Google Shape;794;p99"/>
          <p:cNvSpPr txBox="1">
            <a:spLocks noGrp="1"/>
          </p:cNvSpPr>
          <p:nvPr>
            <p:ph type="body" idx="1"/>
          </p:nvPr>
        </p:nvSpPr>
        <p:spPr>
          <a:xfrm>
            <a:off x="1121500" y="3871450"/>
            <a:ext cx="3496200" cy="502200"/>
          </a:xfrm>
          <a:prstGeom prst="rect">
            <a:avLst/>
          </a:prstGeom>
        </p:spPr>
        <p:txBody>
          <a:bodyPr spcFirstLastPara="1" wrap="square" lIns="0" tIns="0" rIns="0" bIns="0" anchor="ctr" anchorCtr="0">
            <a:normAutofit/>
          </a:bodyPr>
          <a:lstStyle>
            <a:lvl1pPr marL="457200" lvl="0" indent="-304800">
              <a:lnSpc>
                <a:spcPct val="100000"/>
              </a:lnSpc>
              <a:spcBef>
                <a:spcPts val="0"/>
              </a:spcBef>
              <a:spcAft>
                <a:spcPts val="0"/>
              </a:spcAft>
              <a:buClr>
                <a:schemeClr val="dk1"/>
              </a:buClr>
              <a:buSzPts val="1200"/>
              <a:buChar char="●"/>
              <a:defRPr sz="1200"/>
            </a:lvl1pPr>
            <a:lvl2pPr marL="914400" lvl="1" indent="-317500">
              <a:spcBef>
                <a:spcPts val="800"/>
              </a:spcBef>
              <a:spcAft>
                <a:spcPts val="0"/>
              </a:spcAft>
              <a:buClr>
                <a:schemeClr val="dk1"/>
              </a:buClr>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Clr>
                <a:schemeClr val="dk1"/>
              </a:buClr>
              <a:buSzPts val="1000"/>
              <a:buChar char="■"/>
              <a:defRPr/>
            </a:lvl6pPr>
            <a:lvl7pPr marL="3200400" lvl="6" indent="-292100">
              <a:spcBef>
                <a:spcPts val="400"/>
              </a:spcBef>
              <a:spcAft>
                <a:spcPts val="0"/>
              </a:spcAft>
              <a:buClr>
                <a:schemeClr val="dk1"/>
              </a:buClr>
              <a:buSzPts val="1000"/>
              <a:buChar char="●"/>
              <a:defRPr/>
            </a:lvl7pPr>
            <a:lvl8pPr marL="3657600" lvl="7" indent="-292100">
              <a:spcBef>
                <a:spcPts val="400"/>
              </a:spcBef>
              <a:spcAft>
                <a:spcPts val="0"/>
              </a:spcAft>
              <a:buClr>
                <a:schemeClr val="dk1"/>
              </a:buClr>
              <a:buSzPts val="1000"/>
              <a:buChar char="○"/>
              <a:defRPr/>
            </a:lvl8pPr>
            <a:lvl9pPr marL="4114800" lvl="8" indent="-292100">
              <a:spcBef>
                <a:spcPts val="400"/>
              </a:spcBef>
              <a:spcAft>
                <a:spcPts val="400"/>
              </a:spcAft>
              <a:buClr>
                <a:schemeClr val="dk1"/>
              </a:buClr>
              <a:buSzPts val="1000"/>
              <a:buChar char="■"/>
              <a:defRPr/>
            </a:lvl9pPr>
          </a:lstStyle>
          <a:p>
            <a:endParaRPr/>
          </a:p>
        </p:txBody>
      </p:sp>
      <p:sp>
        <p:nvSpPr>
          <p:cNvPr id="795" name="Google Shape;795;p99"/>
          <p:cNvSpPr/>
          <p:nvPr/>
        </p:nvSpPr>
        <p:spPr>
          <a:xfrm>
            <a:off x="-291500" y="0"/>
            <a:ext cx="267300" cy="20385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96" name="Google Shape;796;p99"/>
          <p:cNvSpPr/>
          <p:nvPr/>
        </p:nvSpPr>
        <p:spPr>
          <a:xfrm>
            <a:off x="9163050" y="3000200"/>
            <a:ext cx="267300" cy="20385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8.3 Quotes - Gold">
  <p:cSld name="CUSTOM_23_1_1_2_1_1_1_1_1_1_1_1_1_1_6_1_1">
    <p:bg>
      <p:bgPr>
        <a:solidFill>
          <a:schemeClr val="accent1"/>
        </a:solidFill>
        <a:effectLst/>
      </p:bgPr>
    </p:bg>
    <p:spTree>
      <p:nvGrpSpPr>
        <p:cNvPr id="1" name="Shape 797"/>
        <p:cNvGrpSpPr/>
        <p:nvPr/>
      </p:nvGrpSpPr>
      <p:grpSpPr>
        <a:xfrm>
          <a:off x="0" y="0"/>
          <a:ext cx="0" cy="0"/>
          <a:chOff x="0" y="0"/>
          <a:chExt cx="0" cy="0"/>
        </a:xfrm>
      </p:grpSpPr>
      <p:sp>
        <p:nvSpPr>
          <p:cNvPr id="798" name="Google Shape;798;p100"/>
          <p:cNvSpPr txBox="1">
            <a:spLocks noGrp="1"/>
          </p:cNvSpPr>
          <p:nvPr>
            <p:ph type="title"/>
          </p:nvPr>
        </p:nvSpPr>
        <p:spPr>
          <a:xfrm>
            <a:off x="1124725" y="892300"/>
            <a:ext cx="6972600" cy="3481500"/>
          </a:xfrm>
          <a:prstGeom prst="rect">
            <a:avLst/>
          </a:prstGeom>
        </p:spPr>
        <p:txBody>
          <a:bodyPr spcFirstLastPara="1" wrap="square" lIns="0" tIns="0" rIns="0" bIns="0" anchor="ctr" anchorCtr="0">
            <a:normAutofit/>
          </a:bodyPr>
          <a:lstStyle>
            <a:lvl1pPr lvl="0">
              <a:spcBef>
                <a:spcPts val="0"/>
              </a:spcBef>
              <a:spcAft>
                <a:spcPts val="0"/>
              </a:spcAft>
              <a:buSzPts val="3600"/>
              <a:buNone/>
              <a:defRPr sz="3600"/>
            </a:lvl1pPr>
            <a:lvl2pPr lvl="1">
              <a:spcBef>
                <a:spcPts val="0"/>
              </a:spcBef>
              <a:spcAft>
                <a:spcPts val="0"/>
              </a:spcAft>
              <a:buSzPts val="3600"/>
              <a:buNone/>
              <a:defRPr sz="3600">
                <a:highlight>
                  <a:schemeClr val="accent1"/>
                </a:highlight>
              </a:defRPr>
            </a:lvl2pPr>
            <a:lvl3pPr lvl="2">
              <a:spcBef>
                <a:spcPts val="0"/>
              </a:spcBef>
              <a:spcAft>
                <a:spcPts val="0"/>
              </a:spcAft>
              <a:buSzPts val="3600"/>
              <a:buNone/>
              <a:defRPr sz="3600">
                <a:highlight>
                  <a:schemeClr val="accent1"/>
                </a:highlight>
              </a:defRPr>
            </a:lvl3pPr>
            <a:lvl4pPr lvl="3">
              <a:spcBef>
                <a:spcPts val="0"/>
              </a:spcBef>
              <a:spcAft>
                <a:spcPts val="0"/>
              </a:spcAft>
              <a:buSzPts val="3600"/>
              <a:buNone/>
              <a:defRPr sz="3600">
                <a:highlight>
                  <a:schemeClr val="accent1"/>
                </a:highlight>
              </a:defRPr>
            </a:lvl4pPr>
            <a:lvl5pPr lvl="4">
              <a:spcBef>
                <a:spcPts val="0"/>
              </a:spcBef>
              <a:spcAft>
                <a:spcPts val="0"/>
              </a:spcAft>
              <a:buSzPts val="3600"/>
              <a:buNone/>
              <a:defRPr sz="3600">
                <a:highlight>
                  <a:schemeClr val="accent1"/>
                </a:highlight>
              </a:defRPr>
            </a:lvl5pPr>
            <a:lvl6pPr lvl="5">
              <a:spcBef>
                <a:spcPts val="0"/>
              </a:spcBef>
              <a:spcAft>
                <a:spcPts val="0"/>
              </a:spcAft>
              <a:buSzPts val="3600"/>
              <a:buNone/>
              <a:defRPr sz="3600">
                <a:highlight>
                  <a:schemeClr val="accent1"/>
                </a:highlight>
              </a:defRPr>
            </a:lvl6pPr>
            <a:lvl7pPr lvl="6">
              <a:spcBef>
                <a:spcPts val="0"/>
              </a:spcBef>
              <a:spcAft>
                <a:spcPts val="0"/>
              </a:spcAft>
              <a:buSzPts val="3600"/>
              <a:buNone/>
              <a:defRPr sz="3600">
                <a:highlight>
                  <a:schemeClr val="accent1"/>
                </a:highlight>
              </a:defRPr>
            </a:lvl7pPr>
            <a:lvl8pPr lvl="7">
              <a:spcBef>
                <a:spcPts val="0"/>
              </a:spcBef>
              <a:spcAft>
                <a:spcPts val="0"/>
              </a:spcAft>
              <a:buSzPts val="3600"/>
              <a:buNone/>
              <a:defRPr sz="3600">
                <a:highlight>
                  <a:schemeClr val="accent1"/>
                </a:highlight>
              </a:defRPr>
            </a:lvl8pPr>
            <a:lvl9pPr lvl="8">
              <a:spcBef>
                <a:spcPts val="0"/>
              </a:spcBef>
              <a:spcAft>
                <a:spcPts val="0"/>
              </a:spcAft>
              <a:buSzPts val="3600"/>
              <a:buNone/>
              <a:defRPr sz="3600">
                <a:highlight>
                  <a:schemeClr val="accent1"/>
                </a:highlight>
              </a:defRPr>
            </a:lvl9pPr>
          </a:lstStyle>
          <a:p>
            <a:endParaRPr/>
          </a:p>
        </p:txBody>
      </p:sp>
      <p:pic>
        <p:nvPicPr>
          <p:cNvPr id="799" name="Google Shape;799;p100" title="quotations-gray3@4x.png"/>
          <p:cNvPicPr preferRelativeResize="0"/>
          <p:nvPr/>
        </p:nvPicPr>
        <p:blipFill>
          <a:blip r:embed="rId2">
            <a:alphaModFix amt="36000"/>
          </a:blip>
          <a:stretch>
            <a:fillRect/>
          </a:stretch>
        </p:blipFill>
        <p:spPr>
          <a:xfrm>
            <a:off x="-208112" y="207689"/>
            <a:ext cx="2098725" cy="1720211"/>
          </a:xfrm>
          <a:prstGeom prst="rect">
            <a:avLst/>
          </a:prstGeom>
          <a:noFill/>
          <a:ln>
            <a:noFill/>
          </a:ln>
        </p:spPr>
      </p:pic>
      <p:pic>
        <p:nvPicPr>
          <p:cNvPr id="800" name="Google Shape;800;p100" title="quotations-gray3@4x.png"/>
          <p:cNvPicPr preferRelativeResize="0"/>
          <p:nvPr/>
        </p:nvPicPr>
        <p:blipFill>
          <a:blip r:embed="rId2">
            <a:alphaModFix amt="36000"/>
          </a:blip>
          <a:stretch>
            <a:fillRect/>
          </a:stretch>
        </p:blipFill>
        <p:spPr>
          <a:xfrm rot="10800000">
            <a:off x="7132338" y="3000189"/>
            <a:ext cx="2098725" cy="1720211"/>
          </a:xfrm>
          <a:prstGeom prst="rect">
            <a:avLst/>
          </a:prstGeom>
          <a:noFill/>
          <a:ln>
            <a:noFill/>
          </a:ln>
        </p:spPr>
      </p:pic>
      <p:sp>
        <p:nvSpPr>
          <p:cNvPr id="801" name="Google Shape;801;p100"/>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2" name="Google Shape;802;p100"/>
          <p:cNvSpPr txBox="1">
            <a:spLocks noGrp="1"/>
          </p:cNvSpPr>
          <p:nvPr>
            <p:ph type="body" idx="1"/>
          </p:nvPr>
        </p:nvSpPr>
        <p:spPr>
          <a:xfrm>
            <a:off x="1121500" y="3871450"/>
            <a:ext cx="3496200" cy="502200"/>
          </a:xfrm>
          <a:prstGeom prst="rect">
            <a:avLst/>
          </a:prstGeom>
        </p:spPr>
        <p:txBody>
          <a:bodyPr spcFirstLastPara="1" wrap="square" lIns="0" tIns="0" rIns="0" bIns="0" anchor="ctr" anchorCtr="0">
            <a:normAutofit/>
          </a:bodyPr>
          <a:lstStyle>
            <a:lvl1pPr marL="457200" lvl="0" indent="-304800">
              <a:lnSpc>
                <a:spcPct val="100000"/>
              </a:lnSpc>
              <a:spcBef>
                <a:spcPts val="0"/>
              </a:spcBef>
              <a:spcAft>
                <a:spcPts val="0"/>
              </a:spcAft>
              <a:buClr>
                <a:schemeClr val="dk1"/>
              </a:buClr>
              <a:buSzPts val="1200"/>
              <a:buChar char="●"/>
              <a:defRPr sz="1200"/>
            </a:lvl1pPr>
            <a:lvl2pPr marL="914400" lvl="1" indent="-317500">
              <a:spcBef>
                <a:spcPts val="800"/>
              </a:spcBef>
              <a:spcAft>
                <a:spcPts val="0"/>
              </a:spcAft>
              <a:buClr>
                <a:schemeClr val="dk1"/>
              </a:buClr>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Clr>
                <a:schemeClr val="dk1"/>
              </a:buClr>
              <a:buSzPts val="1000"/>
              <a:buChar char="■"/>
              <a:defRPr/>
            </a:lvl6pPr>
            <a:lvl7pPr marL="3200400" lvl="6" indent="-292100">
              <a:spcBef>
                <a:spcPts val="400"/>
              </a:spcBef>
              <a:spcAft>
                <a:spcPts val="0"/>
              </a:spcAft>
              <a:buClr>
                <a:schemeClr val="dk1"/>
              </a:buClr>
              <a:buSzPts val="1000"/>
              <a:buChar char="●"/>
              <a:defRPr/>
            </a:lvl7pPr>
            <a:lvl8pPr marL="3657600" lvl="7" indent="-292100">
              <a:spcBef>
                <a:spcPts val="400"/>
              </a:spcBef>
              <a:spcAft>
                <a:spcPts val="0"/>
              </a:spcAft>
              <a:buClr>
                <a:schemeClr val="dk1"/>
              </a:buClr>
              <a:buSzPts val="1000"/>
              <a:buChar char="○"/>
              <a:defRPr/>
            </a:lvl8pPr>
            <a:lvl9pPr marL="4114800" lvl="8" indent="-292100">
              <a:spcBef>
                <a:spcPts val="400"/>
              </a:spcBef>
              <a:spcAft>
                <a:spcPts val="400"/>
              </a:spcAft>
              <a:buClr>
                <a:schemeClr val="dk1"/>
              </a:buClr>
              <a:buSzPts val="1000"/>
              <a:buChar char="■"/>
              <a:defRPr/>
            </a:lvl9pPr>
          </a:lstStyle>
          <a:p>
            <a:endParaRPr/>
          </a:p>
        </p:txBody>
      </p:sp>
      <p:sp>
        <p:nvSpPr>
          <p:cNvPr id="803" name="Google Shape;803;p100"/>
          <p:cNvSpPr/>
          <p:nvPr/>
        </p:nvSpPr>
        <p:spPr>
          <a:xfrm>
            <a:off x="-291500" y="0"/>
            <a:ext cx="267300" cy="20385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04" name="Google Shape;804;p100"/>
          <p:cNvSpPr/>
          <p:nvPr/>
        </p:nvSpPr>
        <p:spPr>
          <a:xfrm>
            <a:off x="9163050" y="3000200"/>
            <a:ext cx="267300" cy="20385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8.3 Quotes - Maroon">
  <p:cSld name="CUSTOM_23_1_1_2_1_1_1_1_1_1_1_1_1_1_6_1_1_1">
    <p:bg>
      <p:bgPr>
        <a:solidFill>
          <a:schemeClr val="accent2"/>
        </a:solidFill>
        <a:effectLst/>
      </p:bgPr>
    </p:bg>
    <p:spTree>
      <p:nvGrpSpPr>
        <p:cNvPr id="1" name="Shape 805"/>
        <p:cNvGrpSpPr/>
        <p:nvPr/>
      </p:nvGrpSpPr>
      <p:grpSpPr>
        <a:xfrm>
          <a:off x="0" y="0"/>
          <a:ext cx="0" cy="0"/>
          <a:chOff x="0" y="0"/>
          <a:chExt cx="0" cy="0"/>
        </a:xfrm>
      </p:grpSpPr>
      <p:sp>
        <p:nvSpPr>
          <p:cNvPr id="806" name="Google Shape;806;p101"/>
          <p:cNvSpPr txBox="1">
            <a:spLocks noGrp="1"/>
          </p:cNvSpPr>
          <p:nvPr>
            <p:ph type="title"/>
          </p:nvPr>
        </p:nvSpPr>
        <p:spPr>
          <a:xfrm>
            <a:off x="1124725" y="892300"/>
            <a:ext cx="6972600" cy="3481500"/>
          </a:xfrm>
          <a:prstGeom prst="rect">
            <a:avLst/>
          </a:prstGeom>
        </p:spPr>
        <p:txBody>
          <a:bodyPr spcFirstLastPara="1" wrap="square" lIns="0" tIns="0" rIns="0" bIns="0"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accent1"/>
              </a:buClr>
              <a:buSzPts val="3600"/>
              <a:buNone/>
              <a:defRPr sz="3600">
                <a:solidFill>
                  <a:schemeClr val="accent1"/>
                </a:solidFill>
                <a:highlight>
                  <a:schemeClr val="accent1"/>
                </a:highlight>
              </a:defRPr>
            </a:lvl2pPr>
            <a:lvl3pPr lvl="2">
              <a:spcBef>
                <a:spcPts val="0"/>
              </a:spcBef>
              <a:spcAft>
                <a:spcPts val="0"/>
              </a:spcAft>
              <a:buClr>
                <a:schemeClr val="accent1"/>
              </a:buClr>
              <a:buSzPts val="3600"/>
              <a:buNone/>
              <a:defRPr sz="3600">
                <a:solidFill>
                  <a:schemeClr val="accent1"/>
                </a:solidFill>
                <a:highlight>
                  <a:schemeClr val="accent1"/>
                </a:highlight>
              </a:defRPr>
            </a:lvl3pPr>
            <a:lvl4pPr lvl="3">
              <a:spcBef>
                <a:spcPts val="0"/>
              </a:spcBef>
              <a:spcAft>
                <a:spcPts val="0"/>
              </a:spcAft>
              <a:buClr>
                <a:schemeClr val="accent1"/>
              </a:buClr>
              <a:buSzPts val="3600"/>
              <a:buNone/>
              <a:defRPr sz="3600">
                <a:solidFill>
                  <a:schemeClr val="accent1"/>
                </a:solidFill>
                <a:highlight>
                  <a:schemeClr val="accent1"/>
                </a:highlight>
              </a:defRPr>
            </a:lvl4pPr>
            <a:lvl5pPr lvl="4">
              <a:spcBef>
                <a:spcPts val="0"/>
              </a:spcBef>
              <a:spcAft>
                <a:spcPts val="0"/>
              </a:spcAft>
              <a:buClr>
                <a:schemeClr val="accent1"/>
              </a:buClr>
              <a:buSzPts val="3600"/>
              <a:buNone/>
              <a:defRPr sz="3600">
                <a:solidFill>
                  <a:schemeClr val="accent1"/>
                </a:solidFill>
                <a:highlight>
                  <a:schemeClr val="accent1"/>
                </a:highlight>
              </a:defRPr>
            </a:lvl5pPr>
            <a:lvl6pPr lvl="5">
              <a:spcBef>
                <a:spcPts val="0"/>
              </a:spcBef>
              <a:spcAft>
                <a:spcPts val="0"/>
              </a:spcAft>
              <a:buClr>
                <a:schemeClr val="accent1"/>
              </a:buClr>
              <a:buSzPts val="3600"/>
              <a:buNone/>
              <a:defRPr sz="3600">
                <a:solidFill>
                  <a:schemeClr val="accent1"/>
                </a:solidFill>
                <a:highlight>
                  <a:schemeClr val="accent1"/>
                </a:highlight>
              </a:defRPr>
            </a:lvl6pPr>
            <a:lvl7pPr lvl="6">
              <a:spcBef>
                <a:spcPts val="0"/>
              </a:spcBef>
              <a:spcAft>
                <a:spcPts val="0"/>
              </a:spcAft>
              <a:buClr>
                <a:schemeClr val="accent1"/>
              </a:buClr>
              <a:buSzPts val="3600"/>
              <a:buNone/>
              <a:defRPr sz="3600">
                <a:solidFill>
                  <a:schemeClr val="accent1"/>
                </a:solidFill>
                <a:highlight>
                  <a:schemeClr val="accent1"/>
                </a:highlight>
              </a:defRPr>
            </a:lvl7pPr>
            <a:lvl8pPr lvl="7">
              <a:spcBef>
                <a:spcPts val="0"/>
              </a:spcBef>
              <a:spcAft>
                <a:spcPts val="0"/>
              </a:spcAft>
              <a:buClr>
                <a:schemeClr val="accent1"/>
              </a:buClr>
              <a:buSzPts val="3600"/>
              <a:buNone/>
              <a:defRPr sz="3600">
                <a:solidFill>
                  <a:schemeClr val="accent1"/>
                </a:solidFill>
                <a:highlight>
                  <a:schemeClr val="accent1"/>
                </a:highlight>
              </a:defRPr>
            </a:lvl8pPr>
            <a:lvl9pPr lvl="8">
              <a:spcBef>
                <a:spcPts val="0"/>
              </a:spcBef>
              <a:spcAft>
                <a:spcPts val="0"/>
              </a:spcAft>
              <a:buClr>
                <a:schemeClr val="accent1"/>
              </a:buClr>
              <a:buSzPts val="3600"/>
              <a:buNone/>
              <a:defRPr sz="3600">
                <a:solidFill>
                  <a:schemeClr val="accent1"/>
                </a:solidFill>
                <a:highlight>
                  <a:schemeClr val="accent1"/>
                </a:highlight>
              </a:defRPr>
            </a:lvl9pPr>
          </a:lstStyle>
          <a:p>
            <a:endParaRPr/>
          </a:p>
        </p:txBody>
      </p:sp>
      <p:pic>
        <p:nvPicPr>
          <p:cNvPr id="807" name="Google Shape;807;p101" title="quotations-gray3@4x.png"/>
          <p:cNvPicPr preferRelativeResize="0"/>
          <p:nvPr/>
        </p:nvPicPr>
        <p:blipFill>
          <a:blip r:embed="rId2">
            <a:alphaModFix amt="14000"/>
          </a:blip>
          <a:stretch>
            <a:fillRect/>
          </a:stretch>
        </p:blipFill>
        <p:spPr>
          <a:xfrm>
            <a:off x="-208112" y="207689"/>
            <a:ext cx="2098725" cy="1720211"/>
          </a:xfrm>
          <a:prstGeom prst="rect">
            <a:avLst/>
          </a:prstGeom>
          <a:noFill/>
          <a:ln>
            <a:noFill/>
          </a:ln>
        </p:spPr>
      </p:pic>
      <p:pic>
        <p:nvPicPr>
          <p:cNvPr id="808" name="Google Shape;808;p101" title="quotations-gray3@4x.png"/>
          <p:cNvPicPr preferRelativeResize="0"/>
          <p:nvPr/>
        </p:nvPicPr>
        <p:blipFill>
          <a:blip r:embed="rId2">
            <a:alphaModFix amt="14000"/>
          </a:blip>
          <a:stretch>
            <a:fillRect/>
          </a:stretch>
        </p:blipFill>
        <p:spPr>
          <a:xfrm rot="10800000">
            <a:off x="7132338" y="3000189"/>
            <a:ext cx="2098725" cy="1720211"/>
          </a:xfrm>
          <a:prstGeom prst="rect">
            <a:avLst/>
          </a:prstGeom>
          <a:noFill/>
          <a:ln>
            <a:noFill/>
          </a:ln>
        </p:spPr>
      </p:pic>
      <p:sp>
        <p:nvSpPr>
          <p:cNvPr id="809" name="Google Shape;809;p101"/>
          <p:cNvSpPr txBox="1">
            <a:spLocks noGrp="1"/>
          </p:cNvSpPr>
          <p:nvPr>
            <p:ph type="body" idx="1"/>
          </p:nvPr>
        </p:nvSpPr>
        <p:spPr>
          <a:xfrm>
            <a:off x="1121500" y="3871450"/>
            <a:ext cx="3496200" cy="502200"/>
          </a:xfrm>
          <a:prstGeom prst="rect">
            <a:avLst/>
          </a:prstGeom>
        </p:spPr>
        <p:txBody>
          <a:bodyPr spcFirstLastPara="1" wrap="square" lIns="0" tIns="0" rIns="0" bIns="0" anchor="ctr" anchorCtr="0">
            <a:normAutofit/>
          </a:bodyPr>
          <a:lstStyle>
            <a:lvl1pPr marL="457200" lvl="0" indent="-304800">
              <a:lnSpc>
                <a:spcPct val="100000"/>
              </a:lnSpc>
              <a:spcBef>
                <a:spcPts val="0"/>
              </a:spcBef>
              <a:spcAft>
                <a:spcPts val="0"/>
              </a:spcAft>
              <a:buClr>
                <a:schemeClr val="lt1"/>
              </a:buClr>
              <a:buSzPts val="1200"/>
              <a:buChar char="●"/>
              <a:defRPr sz="1200">
                <a:solidFill>
                  <a:schemeClr val="lt1"/>
                </a:solidFill>
              </a:defRPr>
            </a:lvl1pPr>
            <a:lvl2pPr marL="914400" lvl="1" indent="-317500">
              <a:spcBef>
                <a:spcPts val="800"/>
              </a:spcBef>
              <a:spcAft>
                <a:spcPts val="0"/>
              </a:spcAft>
              <a:buClr>
                <a:schemeClr val="l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
        <p:nvSpPr>
          <p:cNvPr id="810" name="Google Shape;810;p101"/>
          <p:cNvSpPr/>
          <p:nvPr/>
        </p:nvSpPr>
        <p:spPr>
          <a:xfrm>
            <a:off x="-291500" y="0"/>
            <a:ext cx="267300" cy="20385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11" name="Google Shape;811;p101"/>
          <p:cNvSpPr/>
          <p:nvPr/>
        </p:nvSpPr>
        <p:spPr>
          <a:xfrm>
            <a:off x="9163050" y="3000200"/>
            <a:ext cx="267300" cy="20385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8.4 Quotes - White">
  <p:cSld name="CUSTOM_23_1_1_2_1_1_1_1_1_1_1_1_1_1_6_1_3">
    <p:spTree>
      <p:nvGrpSpPr>
        <p:cNvPr id="1" name="Shape 820"/>
        <p:cNvGrpSpPr/>
        <p:nvPr/>
      </p:nvGrpSpPr>
      <p:grpSpPr>
        <a:xfrm>
          <a:off x="0" y="0"/>
          <a:ext cx="0" cy="0"/>
          <a:chOff x="0" y="0"/>
          <a:chExt cx="0" cy="0"/>
        </a:xfrm>
      </p:grpSpPr>
      <p:pic>
        <p:nvPicPr>
          <p:cNvPr id="821" name="Google Shape;821;p103" title="251117 YIR Spotify Wrapped_Network - Light_FINAL.png"/>
          <p:cNvPicPr preferRelativeResize="0"/>
          <p:nvPr/>
        </p:nvPicPr>
        <p:blipFill rotWithShape="1">
          <a:blip r:embed="rId2">
            <a:alphaModFix/>
          </a:blip>
          <a:srcRect l="9" r="19"/>
          <a:stretch/>
        </p:blipFill>
        <p:spPr>
          <a:xfrm>
            <a:off x="0" y="-1725"/>
            <a:ext cx="9144003" cy="5146949"/>
          </a:xfrm>
          <a:prstGeom prst="rect">
            <a:avLst/>
          </a:prstGeom>
          <a:noFill/>
          <a:ln>
            <a:noFill/>
          </a:ln>
        </p:spPr>
      </p:pic>
      <p:sp>
        <p:nvSpPr>
          <p:cNvPr id="822" name="Google Shape;822;p103"/>
          <p:cNvSpPr txBox="1">
            <a:spLocks noGrp="1"/>
          </p:cNvSpPr>
          <p:nvPr>
            <p:ph type="title"/>
          </p:nvPr>
        </p:nvSpPr>
        <p:spPr>
          <a:xfrm>
            <a:off x="1124725" y="892300"/>
            <a:ext cx="6906300" cy="3481200"/>
          </a:xfrm>
          <a:prstGeom prst="rect">
            <a:avLst/>
          </a:prstGeom>
        </p:spPr>
        <p:txBody>
          <a:bodyPr spcFirstLastPara="1" wrap="square" lIns="0" tIns="0" rIns="0" bIns="0" anchor="ctr" anchorCtr="0">
            <a:normAutofit/>
          </a:bodyPr>
          <a:lstStyle>
            <a:lvl1pPr lvl="0">
              <a:spcBef>
                <a:spcPts val="0"/>
              </a:spcBef>
              <a:spcAft>
                <a:spcPts val="0"/>
              </a:spcAft>
              <a:buSzPts val="3600"/>
              <a:buNone/>
              <a:defRPr sz="3600">
                <a:highlight>
                  <a:schemeClr val="accent1"/>
                </a:highlight>
              </a:defRPr>
            </a:lvl1pPr>
            <a:lvl2pPr lvl="1">
              <a:spcBef>
                <a:spcPts val="0"/>
              </a:spcBef>
              <a:spcAft>
                <a:spcPts val="0"/>
              </a:spcAft>
              <a:buSzPts val="2796"/>
              <a:buNone/>
              <a:defRPr>
                <a:highlight>
                  <a:schemeClr val="accent1"/>
                </a:highlight>
              </a:defRPr>
            </a:lvl2pPr>
            <a:lvl3pPr lvl="2">
              <a:spcBef>
                <a:spcPts val="0"/>
              </a:spcBef>
              <a:spcAft>
                <a:spcPts val="0"/>
              </a:spcAft>
              <a:buSzPts val="2796"/>
              <a:buNone/>
              <a:defRPr>
                <a:highlight>
                  <a:schemeClr val="accent1"/>
                </a:highlight>
              </a:defRPr>
            </a:lvl3pPr>
            <a:lvl4pPr lvl="3">
              <a:spcBef>
                <a:spcPts val="0"/>
              </a:spcBef>
              <a:spcAft>
                <a:spcPts val="0"/>
              </a:spcAft>
              <a:buSzPts val="2796"/>
              <a:buNone/>
              <a:defRPr>
                <a:highlight>
                  <a:schemeClr val="accent1"/>
                </a:highlight>
              </a:defRPr>
            </a:lvl4pPr>
            <a:lvl5pPr lvl="4">
              <a:spcBef>
                <a:spcPts val="0"/>
              </a:spcBef>
              <a:spcAft>
                <a:spcPts val="0"/>
              </a:spcAft>
              <a:buSzPts val="2796"/>
              <a:buNone/>
              <a:defRPr>
                <a:highlight>
                  <a:schemeClr val="accent1"/>
                </a:highlight>
              </a:defRPr>
            </a:lvl5pPr>
            <a:lvl6pPr lvl="5">
              <a:spcBef>
                <a:spcPts val="0"/>
              </a:spcBef>
              <a:spcAft>
                <a:spcPts val="0"/>
              </a:spcAft>
              <a:buSzPts val="2796"/>
              <a:buNone/>
              <a:defRPr>
                <a:highlight>
                  <a:schemeClr val="accent1"/>
                </a:highlight>
              </a:defRPr>
            </a:lvl6pPr>
            <a:lvl7pPr lvl="6">
              <a:spcBef>
                <a:spcPts val="0"/>
              </a:spcBef>
              <a:spcAft>
                <a:spcPts val="0"/>
              </a:spcAft>
              <a:buSzPts val="2796"/>
              <a:buNone/>
              <a:defRPr>
                <a:highlight>
                  <a:schemeClr val="accent1"/>
                </a:highlight>
              </a:defRPr>
            </a:lvl7pPr>
            <a:lvl8pPr lvl="7">
              <a:spcBef>
                <a:spcPts val="0"/>
              </a:spcBef>
              <a:spcAft>
                <a:spcPts val="0"/>
              </a:spcAft>
              <a:buSzPts val="2796"/>
              <a:buNone/>
              <a:defRPr>
                <a:highlight>
                  <a:schemeClr val="accent1"/>
                </a:highlight>
              </a:defRPr>
            </a:lvl8pPr>
            <a:lvl9pPr lvl="8">
              <a:spcBef>
                <a:spcPts val="0"/>
              </a:spcBef>
              <a:spcAft>
                <a:spcPts val="0"/>
              </a:spcAft>
              <a:buSzPts val="2796"/>
              <a:buNone/>
              <a:defRPr>
                <a:highlight>
                  <a:schemeClr val="accent1"/>
                </a:highlight>
              </a:defRPr>
            </a:lvl9pPr>
          </a:lstStyle>
          <a:p>
            <a:endParaRPr/>
          </a:p>
        </p:txBody>
      </p:sp>
      <p:sp>
        <p:nvSpPr>
          <p:cNvPr id="823" name="Google Shape;823;p103"/>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8.4 Quotes - Gold">
  <p:cSld name="CUSTOM_23_1_1_2_1_1_1_1_1_1_1_1_1_1_6_1_1_2">
    <p:bg>
      <p:bgPr>
        <a:solidFill>
          <a:schemeClr val="accent1"/>
        </a:solidFill>
        <a:effectLst/>
      </p:bgPr>
    </p:bg>
    <p:spTree>
      <p:nvGrpSpPr>
        <p:cNvPr id="1" name="Shape 824"/>
        <p:cNvGrpSpPr/>
        <p:nvPr/>
      </p:nvGrpSpPr>
      <p:grpSpPr>
        <a:xfrm>
          <a:off x="0" y="0"/>
          <a:ext cx="0" cy="0"/>
          <a:chOff x="0" y="0"/>
          <a:chExt cx="0" cy="0"/>
        </a:xfrm>
      </p:grpSpPr>
      <p:pic>
        <p:nvPicPr>
          <p:cNvPr id="825" name="Google Shape;825;p104" title="251117 YIR Spotify Wrapped_Network - Light_FINAL.png"/>
          <p:cNvPicPr preferRelativeResize="0"/>
          <p:nvPr/>
        </p:nvPicPr>
        <p:blipFill rotWithShape="1">
          <a:blip r:embed="rId2">
            <a:alphaModFix amt="40000"/>
          </a:blip>
          <a:srcRect l="9" r="19"/>
          <a:stretch/>
        </p:blipFill>
        <p:spPr>
          <a:xfrm>
            <a:off x="0" y="-1725"/>
            <a:ext cx="9144003" cy="5146949"/>
          </a:xfrm>
          <a:prstGeom prst="rect">
            <a:avLst/>
          </a:prstGeom>
          <a:noFill/>
          <a:ln>
            <a:noFill/>
          </a:ln>
        </p:spPr>
      </p:pic>
      <p:sp>
        <p:nvSpPr>
          <p:cNvPr id="826" name="Google Shape;826;p104"/>
          <p:cNvSpPr txBox="1">
            <a:spLocks noGrp="1"/>
          </p:cNvSpPr>
          <p:nvPr>
            <p:ph type="title"/>
          </p:nvPr>
        </p:nvSpPr>
        <p:spPr>
          <a:xfrm>
            <a:off x="1124725" y="892300"/>
            <a:ext cx="6906300" cy="3481500"/>
          </a:xfrm>
          <a:prstGeom prst="rect">
            <a:avLst/>
          </a:prstGeom>
        </p:spPr>
        <p:txBody>
          <a:bodyPr spcFirstLastPara="1" wrap="square" lIns="0" tIns="0" rIns="0" bIns="0" anchor="ctr" anchorCtr="0">
            <a:normAutofit/>
          </a:bodyPr>
          <a:lstStyle>
            <a:lvl1pPr lvl="0">
              <a:spcBef>
                <a:spcPts val="0"/>
              </a:spcBef>
              <a:spcAft>
                <a:spcPts val="0"/>
              </a:spcAft>
              <a:buSzPts val="3600"/>
              <a:buNone/>
              <a:defRPr sz="3600"/>
            </a:lvl1pPr>
            <a:lvl2pPr lvl="1">
              <a:spcBef>
                <a:spcPts val="0"/>
              </a:spcBef>
              <a:spcAft>
                <a:spcPts val="0"/>
              </a:spcAft>
              <a:buSzPts val="3600"/>
              <a:buNone/>
              <a:defRPr sz="3600">
                <a:highlight>
                  <a:schemeClr val="accent1"/>
                </a:highlight>
              </a:defRPr>
            </a:lvl2pPr>
            <a:lvl3pPr lvl="2">
              <a:spcBef>
                <a:spcPts val="0"/>
              </a:spcBef>
              <a:spcAft>
                <a:spcPts val="0"/>
              </a:spcAft>
              <a:buSzPts val="3600"/>
              <a:buNone/>
              <a:defRPr sz="3600">
                <a:highlight>
                  <a:schemeClr val="accent1"/>
                </a:highlight>
              </a:defRPr>
            </a:lvl3pPr>
            <a:lvl4pPr lvl="3">
              <a:spcBef>
                <a:spcPts val="0"/>
              </a:spcBef>
              <a:spcAft>
                <a:spcPts val="0"/>
              </a:spcAft>
              <a:buSzPts val="3600"/>
              <a:buNone/>
              <a:defRPr sz="3600">
                <a:highlight>
                  <a:schemeClr val="accent1"/>
                </a:highlight>
              </a:defRPr>
            </a:lvl4pPr>
            <a:lvl5pPr lvl="4">
              <a:spcBef>
                <a:spcPts val="0"/>
              </a:spcBef>
              <a:spcAft>
                <a:spcPts val="0"/>
              </a:spcAft>
              <a:buSzPts val="3600"/>
              <a:buNone/>
              <a:defRPr sz="3600">
                <a:highlight>
                  <a:schemeClr val="accent1"/>
                </a:highlight>
              </a:defRPr>
            </a:lvl5pPr>
            <a:lvl6pPr lvl="5">
              <a:spcBef>
                <a:spcPts val="0"/>
              </a:spcBef>
              <a:spcAft>
                <a:spcPts val="0"/>
              </a:spcAft>
              <a:buSzPts val="3600"/>
              <a:buNone/>
              <a:defRPr sz="3600">
                <a:highlight>
                  <a:schemeClr val="accent1"/>
                </a:highlight>
              </a:defRPr>
            </a:lvl6pPr>
            <a:lvl7pPr lvl="6">
              <a:spcBef>
                <a:spcPts val="0"/>
              </a:spcBef>
              <a:spcAft>
                <a:spcPts val="0"/>
              </a:spcAft>
              <a:buSzPts val="3600"/>
              <a:buNone/>
              <a:defRPr sz="3600">
                <a:highlight>
                  <a:schemeClr val="accent1"/>
                </a:highlight>
              </a:defRPr>
            </a:lvl7pPr>
            <a:lvl8pPr lvl="7">
              <a:spcBef>
                <a:spcPts val="0"/>
              </a:spcBef>
              <a:spcAft>
                <a:spcPts val="0"/>
              </a:spcAft>
              <a:buSzPts val="3600"/>
              <a:buNone/>
              <a:defRPr sz="3600">
                <a:highlight>
                  <a:schemeClr val="accent1"/>
                </a:highlight>
              </a:defRPr>
            </a:lvl8pPr>
            <a:lvl9pPr lvl="8">
              <a:spcBef>
                <a:spcPts val="0"/>
              </a:spcBef>
              <a:spcAft>
                <a:spcPts val="0"/>
              </a:spcAft>
              <a:buSzPts val="3600"/>
              <a:buNone/>
              <a:defRPr sz="3600">
                <a:highlight>
                  <a:schemeClr val="accent1"/>
                </a:highlight>
              </a:defRPr>
            </a:lvl9pPr>
          </a:lstStyle>
          <a:p>
            <a:endParaRPr/>
          </a:p>
        </p:txBody>
      </p:sp>
      <p:sp>
        <p:nvSpPr>
          <p:cNvPr id="827" name="Google Shape;827;p104"/>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28" name="Google Shape;828;p104"/>
          <p:cNvSpPr txBox="1">
            <a:spLocks noGrp="1"/>
          </p:cNvSpPr>
          <p:nvPr>
            <p:ph type="body" idx="1"/>
          </p:nvPr>
        </p:nvSpPr>
        <p:spPr>
          <a:xfrm>
            <a:off x="1121500" y="3871450"/>
            <a:ext cx="3496200" cy="502200"/>
          </a:xfrm>
          <a:prstGeom prst="rect">
            <a:avLst/>
          </a:prstGeom>
        </p:spPr>
        <p:txBody>
          <a:bodyPr spcFirstLastPara="1" wrap="square" lIns="0" tIns="0" rIns="0" bIns="0" anchor="ctr" anchorCtr="0">
            <a:normAutofit/>
          </a:bodyPr>
          <a:lstStyle>
            <a:lvl1pPr marL="457200" lvl="0" indent="-304800">
              <a:lnSpc>
                <a:spcPct val="100000"/>
              </a:lnSpc>
              <a:spcBef>
                <a:spcPts val="0"/>
              </a:spcBef>
              <a:spcAft>
                <a:spcPts val="0"/>
              </a:spcAft>
              <a:buClr>
                <a:schemeClr val="dk1"/>
              </a:buClr>
              <a:buSzPts val="1200"/>
              <a:buChar char="●"/>
              <a:defRPr sz="1200"/>
            </a:lvl1pPr>
            <a:lvl2pPr marL="914400" lvl="1" indent="-317500">
              <a:spcBef>
                <a:spcPts val="800"/>
              </a:spcBef>
              <a:spcAft>
                <a:spcPts val="0"/>
              </a:spcAft>
              <a:buClr>
                <a:schemeClr val="dk1"/>
              </a:buClr>
              <a:buSzPts val="1400"/>
              <a:buChar char="○"/>
              <a:defRPr/>
            </a:lvl2pPr>
            <a:lvl3pPr marL="1371600" lvl="2" indent="-304800">
              <a:spcBef>
                <a:spcPts val="400"/>
              </a:spcBef>
              <a:spcAft>
                <a:spcPts val="0"/>
              </a:spcAft>
              <a:buSzPts val="1200"/>
              <a:buChar char="■"/>
              <a:defRPr/>
            </a:lvl3pPr>
            <a:lvl4pPr marL="1828800" lvl="3" indent="-292100">
              <a:spcBef>
                <a:spcPts val="400"/>
              </a:spcBef>
              <a:spcAft>
                <a:spcPts val="0"/>
              </a:spcAft>
              <a:buSzPts val="1000"/>
              <a:buChar char="●"/>
              <a:defRPr/>
            </a:lvl4pPr>
            <a:lvl5pPr marL="2286000" lvl="4" indent="-292100">
              <a:spcBef>
                <a:spcPts val="400"/>
              </a:spcBef>
              <a:spcAft>
                <a:spcPts val="0"/>
              </a:spcAft>
              <a:buSzPts val="1000"/>
              <a:buChar char="○"/>
              <a:defRPr/>
            </a:lvl5pPr>
            <a:lvl6pPr marL="2743200" lvl="5" indent="-292100">
              <a:spcBef>
                <a:spcPts val="400"/>
              </a:spcBef>
              <a:spcAft>
                <a:spcPts val="0"/>
              </a:spcAft>
              <a:buClr>
                <a:schemeClr val="dk1"/>
              </a:buClr>
              <a:buSzPts val="1000"/>
              <a:buChar char="■"/>
              <a:defRPr/>
            </a:lvl6pPr>
            <a:lvl7pPr marL="3200400" lvl="6" indent="-292100">
              <a:spcBef>
                <a:spcPts val="400"/>
              </a:spcBef>
              <a:spcAft>
                <a:spcPts val="0"/>
              </a:spcAft>
              <a:buClr>
                <a:schemeClr val="dk1"/>
              </a:buClr>
              <a:buSzPts val="1000"/>
              <a:buChar char="●"/>
              <a:defRPr/>
            </a:lvl7pPr>
            <a:lvl8pPr marL="3657600" lvl="7" indent="-292100">
              <a:spcBef>
                <a:spcPts val="400"/>
              </a:spcBef>
              <a:spcAft>
                <a:spcPts val="0"/>
              </a:spcAft>
              <a:buClr>
                <a:schemeClr val="dk1"/>
              </a:buClr>
              <a:buSzPts val="1000"/>
              <a:buChar char="○"/>
              <a:defRPr/>
            </a:lvl8pPr>
            <a:lvl9pPr marL="4114800" lvl="8" indent="-292100">
              <a:spcBef>
                <a:spcPts val="400"/>
              </a:spcBef>
              <a:spcAft>
                <a:spcPts val="400"/>
              </a:spcAft>
              <a:buClr>
                <a:schemeClr val="dk1"/>
              </a:buClr>
              <a:buSzPts val="1000"/>
              <a:buChar char="■"/>
              <a:defRPr/>
            </a:lvl9pPr>
          </a:lstStyle>
          <a:p>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8.4 Quotes - Maroon">
  <p:cSld name="CUSTOM_23_1_1_2_1_1_1_1_1_1_1_1_1_1_6_1_1_1_1">
    <p:bg>
      <p:bgPr>
        <a:solidFill>
          <a:schemeClr val="accent2"/>
        </a:solidFill>
        <a:effectLst/>
      </p:bgPr>
    </p:bg>
    <p:spTree>
      <p:nvGrpSpPr>
        <p:cNvPr id="1" name="Shape 829"/>
        <p:cNvGrpSpPr/>
        <p:nvPr/>
      </p:nvGrpSpPr>
      <p:grpSpPr>
        <a:xfrm>
          <a:off x="0" y="0"/>
          <a:ext cx="0" cy="0"/>
          <a:chOff x="0" y="0"/>
          <a:chExt cx="0" cy="0"/>
        </a:xfrm>
      </p:grpSpPr>
      <p:sp>
        <p:nvSpPr>
          <p:cNvPr id="830" name="Google Shape;830;p105"/>
          <p:cNvSpPr txBox="1">
            <a:spLocks noGrp="1"/>
          </p:cNvSpPr>
          <p:nvPr>
            <p:ph type="title"/>
          </p:nvPr>
        </p:nvSpPr>
        <p:spPr>
          <a:xfrm>
            <a:off x="1124725" y="320050"/>
            <a:ext cx="6906300" cy="4530900"/>
          </a:xfrm>
          <a:prstGeom prst="rect">
            <a:avLst/>
          </a:prstGeom>
        </p:spPr>
        <p:txBody>
          <a:bodyPr spcFirstLastPara="1" wrap="square" lIns="0" tIns="0" rIns="0" bIns="0"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accent1"/>
              </a:buClr>
              <a:buSzPts val="3600"/>
              <a:buNone/>
              <a:defRPr sz="3600">
                <a:solidFill>
                  <a:schemeClr val="accent1"/>
                </a:solidFill>
                <a:highlight>
                  <a:schemeClr val="accent1"/>
                </a:highlight>
              </a:defRPr>
            </a:lvl2pPr>
            <a:lvl3pPr lvl="2">
              <a:spcBef>
                <a:spcPts val="0"/>
              </a:spcBef>
              <a:spcAft>
                <a:spcPts val="0"/>
              </a:spcAft>
              <a:buClr>
                <a:schemeClr val="accent1"/>
              </a:buClr>
              <a:buSzPts val="3600"/>
              <a:buNone/>
              <a:defRPr sz="3600">
                <a:solidFill>
                  <a:schemeClr val="accent1"/>
                </a:solidFill>
                <a:highlight>
                  <a:schemeClr val="accent1"/>
                </a:highlight>
              </a:defRPr>
            </a:lvl3pPr>
            <a:lvl4pPr lvl="3">
              <a:spcBef>
                <a:spcPts val="0"/>
              </a:spcBef>
              <a:spcAft>
                <a:spcPts val="0"/>
              </a:spcAft>
              <a:buClr>
                <a:schemeClr val="accent1"/>
              </a:buClr>
              <a:buSzPts val="3600"/>
              <a:buNone/>
              <a:defRPr sz="3600">
                <a:solidFill>
                  <a:schemeClr val="accent1"/>
                </a:solidFill>
                <a:highlight>
                  <a:schemeClr val="accent1"/>
                </a:highlight>
              </a:defRPr>
            </a:lvl4pPr>
            <a:lvl5pPr lvl="4">
              <a:spcBef>
                <a:spcPts val="0"/>
              </a:spcBef>
              <a:spcAft>
                <a:spcPts val="0"/>
              </a:spcAft>
              <a:buClr>
                <a:schemeClr val="accent1"/>
              </a:buClr>
              <a:buSzPts val="3600"/>
              <a:buNone/>
              <a:defRPr sz="3600">
                <a:solidFill>
                  <a:schemeClr val="accent1"/>
                </a:solidFill>
                <a:highlight>
                  <a:schemeClr val="accent1"/>
                </a:highlight>
              </a:defRPr>
            </a:lvl5pPr>
            <a:lvl6pPr lvl="5">
              <a:spcBef>
                <a:spcPts val="0"/>
              </a:spcBef>
              <a:spcAft>
                <a:spcPts val="0"/>
              </a:spcAft>
              <a:buClr>
                <a:schemeClr val="accent1"/>
              </a:buClr>
              <a:buSzPts val="3600"/>
              <a:buNone/>
              <a:defRPr sz="3600">
                <a:solidFill>
                  <a:schemeClr val="accent1"/>
                </a:solidFill>
                <a:highlight>
                  <a:schemeClr val="accent1"/>
                </a:highlight>
              </a:defRPr>
            </a:lvl6pPr>
            <a:lvl7pPr lvl="6">
              <a:spcBef>
                <a:spcPts val="0"/>
              </a:spcBef>
              <a:spcAft>
                <a:spcPts val="0"/>
              </a:spcAft>
              <a:buClr>
                <a:schemeClr val="accent1"/>
              </a:buClr>
              <a:buSzPts val="3600"/>
              <a:buNone/>
              <a:defRPr sz="3600">
                <a:solidFill>
                  <a:schemeClr val="accent1"/>
                </a:solidFill>
                <a:highlight>
                  <a:schemeClr val="accent1"/>
                </a:highlight>
              </a:defRPr>
            </a:lvl7pPr>
            <a:lvl8pPr lvl="7">
              <a:spcBef>
                <a:spcPts val="0"/>
              </a:spcBef>
              <a:spcAft>
                <a:spcPts val="0"/>
              </a:spcAft>
              <a:buClr>
                <a:schemeClr val="accent1"/>
              </a:buClr>
              <a:buSzPts val="3600"/>
              <a:buNone/>
              <a:defRPr sz="3600">
                <a:solidFill>
                  <a:schemeClr val="accent1"/>
                </a:solidFill>
                <a:highlight>
                  <a:schemeClr val="accent1"/>
                </a:highlight>
              </a:defRPr>
            </a:lvl8pPr>
            <a:lvl9pPr lvl="8">
              <a:spcBef>
                <a:spcPts val="0"/>
              </a:spcBef>
              <a:spcAft>
                <a:spcPts val="0"/>
              </a:spcAft>
              <a:buClr>
                <a:schemeClr val="accent1"/>
              </a:buClr>
              <a:buSzPts val="3600"/>
              <a:buNone/>
              <a:defRPr sz="3600">
                <a:solidFill>
                  <a:schemeClr val="accent1"/>
                </a:solidFill>
                <a:highlight>
                  <a:schemeClr val="accent1"/>
                </a:highlight>
              </a:defRPr>
            </a:lvl9pPr>
          </a:lstStyle>
          <a:p>
            <a:endParaRPr/>
          </a:p>
        </p:txBody>
      </p:sp>
      <p:pic>
        <p:nvPicPr>
          <p:cNvPr id="831" name="Google Shape;831;p105" title="251117 YIR Spotify Wrapped_Network - Light_FINAL.png"/>
          <p:cNvPicPr preferRelativeResize="0"/>
          <p:nvPr/>
        </p:nvPicPr>
        <p:blipFill rotWithShape="1">
          <a:blip r:embed="rId2">
            <a:alphaModFix amt="30000"/>
          </a:blip>
          <a:srcRect l="9" r="19"/>
          <a:stretch/>
        </p:blipFill>
        <p:spPr>
          <a:xfrm>
            <a:off x="0" y="-1725"/>
            <a:ext cx="9144003" cy="5146949"/>
          </a:xfrm>
          <a:prstGeom prst="rect">
            <a:avLst/>
          </a:prstGeom>
          <a:noFill/>
          <a:ln>
            <a:noFill/>
          </a:ln>
        </p:spPr>
      </p:pic>
      <p:sp>
        <p:nvSpPr>
          <p:cNvPr id="832" name="Google Shape;832;p105"/>
          <p:cNvSpPr txBox="1">
            <a:spLocks noGrp="1"/>
          </p:cNvSpPr>
          <p:nvPr>
            <p:ph type="body" idx="1"/>
          </p:nvPr>
        </p:nvSpPr>
        <p:spPr>
          <a:xfrm>
            <a:off x="1121500" y="3871450"/>
            <a:ext cx="3496200" cy="502200"/>
          </a:xfrm>
          <a:prstGeom prst="rect">
            <a:avLst/>
          </a:prstGeom>
        </p:spPr>
        <p:txBody>
          <a:bodyPr spcFirstLastPara="1" wrap="square" lIns="0" tIns="0" rIns="0" bIns="0" anchor="ctr" anchorCtr="0">
            <a:normAutofit/>
          </a:bodyPr>
          <a:lstStyle>
            <a:lvl1pPr marL="457200" lvl="0" indent="-304800">
              <a:lnSpc>
                <a:spcPct val="100000"/>
              </a:lnSpc>
              <a:spcBef>
                <a:spcPts val="0"/>
              </a:spcBef>
              <a:spcAft>
                <a:spcPts val="0"/>
              </a:spcAft>
              <a:buClr>
                <a:schemeClr val="lt1"/>
              </a:buClr>
              <a:buSzPts val="1200"/>
              <a:buChar char="●"/>
              <a:defRPr sz="1200">
                <a:solidFill>
                  <a:schemeClr val="lt1"/>
                </a:solidFill>
              </a:defRPr>
            </a:lvl1pPr>
            <a:lvl2pPr marL="914400" lvl="1" indent="-317500">
              <a:spcBef>
                <a:spcPts val="800"/>
              </a:spcBef>
              <a:spcAft>
                <a:spcPts val="0"/>
              </a:spcAft>
              <a:buClr>
                <a:schemeClr val="lt1"/>
              </a:buClr>
              <a:buSzPts val="1400"/>
              <a:buChar char="○"/>
              <a:defRPr>
                <a:solidFill>
                  <a:schemeClr val="lt1"/>
                </a:solidFill>
              </a:defRPr>
            </a:lvl2pPr>
            <a:lvl3pPr marL="1371600" lvl="2" indent="-304800">
              <a:spcBef>
                <a:spcPts val="400"/>
              </a:spcBef>
              <a:spcAft>
                <a:spcPts val="0"/>
              </a:spcAft>
              <a:buClr>
                <a:schemeClr val="lt1"/>
              </a:buClr>
              <a:buSzPts val="1200"/>
              <a:buChar char="■"/>
              <a:defRPr>
                <a:solidFill>
                  <a:schemeClr val="lt1"/>
                </a:solidFill>
              </a:defRPr>
            </a:lvl3pPr>
            <a:lvl4pPr marL="1828800" lvl="3" indent="-292100">
              <a:spcBef>
                <a:spcPts val="400"/>
              </a:spcBef>
              <a:spcAft>
                <a:spcPts val="0"/>
              </a:spcAft>
              <a:buClr>
                <a:schemeClr val="lt1"/>
              </a:buClr>
              <a:buSzPts val="1000"/>
              <a:buChar char="●"/>
              <a:defRPr>
                <a:solidFill>
                  <a:schemeClr val="lt1"/>
                </a:solidFill>
              </a:defRPr>
            </a:lvl4pPr>
            <a:lvl5pPr marL="2286000" lvl="4" indent="-292100">
              <a:spcBef>
                <a:spcPts val="400"/>
              </a:spcBef>
              <a:spcAft>
                <a:spcPts val="0"/>
              </a:spcAft>
              <a:buClr>
                <a:schemeClr val="lt1"/>
              </a:buClr>
              <a:buSzPts val="1000"/>
              <a:buChar char="○"/>
              <a:defRPr>
                <a:solidFill>
                  <a:schemeClr val="lt1"/>
                </a:solidFill>
              </a:defRPr>
            </a:lvl5pPr>
            <a:lvl6pPr marL="2743200" lvl="5" indent="-292100">
              <a:spcBef>
                <a:spcPts val="400"/>
              </a:spcBef>
              <a:spcAft>
                <a:spcPts val="0"/>
              </a:spcAft>
              <a:buClr>
                <a:schemeClr val="lt1"/>
              </a:buClr>
              <a:buSzPts val="1000"/>
              <a:buChar char="■"/>
              <a:defRPr>
                <a:solidFill>
                  <a:schemeClr val="lt1"/>
                </a:solidFill>
              </a:defRPr>
            </a:lvl6pPr>
            <a:lvl7pPr marL="3200400" lvl="6" indent="-292100">
              <a:spcBef>
                <a:spcPts val="400"/>
              </a:spcBef>
              <a:spcAft>
                <a:spcPts val="0"/>
              </a:spcAft>
              <a:buClr>
                <a:schemeClr val="lt1"/>
              </a:buClr>
              <a:buSzPts val="1000"/>
              <a:buChar char="●"/>
              <a:defRPr>
                <a:solidFill>
                  <a:schemeClr val="lt1"/>
                </a:solidFill>
              </a:defRPr>
            </a:lvl7pPr>
            <a:lvl8pPr marL="3657600" lvl="7" indent="-292100">
              <a:spcBef>
                <a:spcPts val="400"/>
              </a:spcBef>
              <a:spcAft>
                <a:spcPts val="0"/>
              </a:spcAft>
              <a:buClr>
                <a:schemeClr val="lt1"/>
              </a:buClr>
              <a:buSzPts val="1000"/>
              <a:buChar char="○"/>
              <a:defRPr>
                <a:solidFill>
                  <a:schemeClr val="lt1"/>
                </a:solidFill>
              </a:defRPr>
            </a:lvl8pPr>
            <a:lvl9pPr marL="4114800" lvl="8" indent="-292100">
              <a:spcBef>
                <a:spcPts val="400"/>
              </a:spcBef>
              <a:spcAft>
                <a:spcPts val="400"/>
              </a:spcAft>
              <a:buClr>
                <a:schemeClr val="lt1"/>
              </a:buClr>
              <a:buSzPts val="1000"/>
              <a:buChar char="■"/>
              <a:defRPr>
                <a:solidFill>
                  <a:schemeClr val="lt1"/>
                </a:solidFill>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8.4 Quotes - Black">
  <p:cSld name="CUSTOM_23_1_1_2_1_1_1_1_1_1_1_1_1_1_6_1_2_1">
    <p:bg>
      <p:bgPr>
        <a:solidFill>
          <a:schemeClr val="dk1"/>
        </a:solidFill>
        <a:effectLst/>
      </p:bgPr>
    </p:bg>
    <p:spTree>
      <p:nvGrpSpPr>
        <p:cNvPr id="1" name="Shape 833"/>
        <p:cNvGrpSpPr/>
        <p:nvPr/>
      </p:nvGrpSpPr>
      <p:grpSpPr>
        <a:xfrm>
          <a:off x="0" y="0"/>
          <a:ext cx="0" cy="0"/>
          <a:chOff x="0" y="0"/>
          <a:chExt cx="0" cy="0"/>
        </a:xfrm>
      </p:grpSpPr>
      <p:pic>
        <p:nvPicPr>
          <p:cNvPr id="834" name="Google Shape;834;p106"/>
          <p:cNvPicPr preferRelativeResize="0"/>
          <p:nvPr/>
        </p:nvPicPr>
        <p:blipFill rotWithShape="1">
          <a:blip r:embed="rId2">
            <a:alphaModFix/>
          </a:blip>
          <a:srcRect l="9" r="19"/>
          <a:stretch/>
        </p:blipFill>
        <p:spPr>
          <a:xfrm>
            <a:off x="0" y="-1725"/>
            <a:ext cx="9144003" cy="5146949"/>
          </a:xfrm>
          <a:prstGeom prst="rect">
            <a:avLst/>
          </a:prstGeom>
          <a:noFill/>
          <a:ln>
            <a:noFill/>
          </a:ln>
        </p:spPr>
      </p:pic>
      <p:sp>
        <p:nvSpPr>
          <p:cNvPr id="835" name="Google Shape;835;p106"/>
          <p:cNvSpPr txBox="1">
            <a:spLocks noGrp="1"/>
          </p:cNvSpPr>
          <p:nvPr>
            <p:ph type="title"/>
          </p:nvPr>
        </p:nvSpPr>
        <p:spPr>
          <a:xfrm>
            <a:off x="1124725" y="320050"/>
            <a:ext cx="6906300" cy="4530900"/>
          </a:xfrm>
          <a:prstGeom prst="rect">
            <a:avLst/>
          </a:prstGeom>
        </p:spPr>
        <p:txBody>
          <a:bodyPr spcFirstLastPara="1" wrap="square" lIns="0" tIns="0" rIns="0" bIns="0" anchor="ctr" anchorCtr="0">
            <a:normAutofit/>
          </a:bodyPr>
          <a:lstStyle>
            <a:lvl1pPr lvl="0">
              <a:spcBef>
                <a:spcPts val="0"/>
              </a:spcBef>
              <a:spcAft>
                <a:spcPts val="0"/>
              </a:spcAft>
              <a:buClr>
                <a:schemeClr val="accent1"/>
              </a:buClr>
              <a:buSzPts val="3600"/>
              <a:buNone/>
              <a:defRPr sz="3600">
                <a:solidFill>
                  <a:schemeClr val="accent1"/>
                </a:solidFill>
              </a:defRPr>
            </a:lvl1pPr>
            <a:lvl2pPr lvl="1">
              <a:spcBef>
                <a:spcPts val="0"/>
              </a:spcBef>
              <a:spcAft>
                <a:spcPts val="0"/>
              </a:spcAft>
              <a:buClr>
                <a:schemeClr val="accent1"/>
              </a:buClr>
              <a:buSzPts val="3600"/>
              <a:buNone/>
              <a:defRPr sz="3600">
                <a:solidFill>
                  <a:schemeClr val="accent1"/>
                </a:solidFill>
                <a:highlight>
                  <a:schemeClr val="accent1"/>
                </a:highlight>
              </a:defRPr>
            </a:lvl2pPr>
            <a:lvl3pPr lvl="2">
              <a:spcBef>
                <a:spcPts val="0"/>
              </a:spcBef>
              <a:spcAft>
                <a:spcPts val="0"/>
              </a:spcAft>
              <a:buClr>
                <a:schemeClr val="accent1"/>
              </a:buClr>
              <a:buSzPts val="3600"/>
              <a:buNone/>
              <a:defRPr sz="3600">
                <a:solidFill>
                  <a:schemeClr val="accent1"/>
                </a:solidFill>
                <a:highlight>
                  <a:schemeClr val="accent1"/>
                </a:highlight>
              </a:defRPr>
            </a:lvl3pPr>
            <a:lvl4pPr lvl="3">
              <a:spcBef>
                <a:spcPts val="0"/>
              </a:spcBef>
              <a:spcAft>
                <a:spcPts val="0"/>
              </a:spcAft>
              <a:buClr>
                <a:schemeClr val="accent1"/>
              </a:buClr>
              <a:buSzPts val="3600"/>
              <a:buNone/>
              <a:defRPr sz="3600">
                <a:solidFill>
                  <a:schemeClr val="accent1"/>
                </a:solidFill>
                <a:highlight>
                  <a:schemeClr val="accent1"/>
                </a:highlight>
              </a:defRPr>
            </a:lvl4pPr>
            <a:lvl5pPr lvl="4">
              <a:spcBef>
                <a:spcPts val="0"/>
              </a:spcBef>
              <a:spcAft>
                <a:spcPts val="0"/>
              </a:spcAft>
              <a:buClr>
                <a:schemeClr val="accent1"/>
              </a:buClr>
              <a:buSzPts val="3600"/>
              <a:buNone/>
              <a:defRPr sz="3600">
                <a:solidFill>
                  <a:schemeClr val="accent1"/>
                </a:solidFill>
                <a:highlight>
                  <a:schemeClr val="accent1"/>
                </a:highlight>
              </a:defRPr>
            </a:lvl5pPr>
            <a:lvl6pPr lvl="5">
              <a:spcBef>
                <a:spcPts val="0"/>
              </a:spcBef>
              <a:spcAft>
                <a:spcPts val="0"/>
              </a:spcAft>
              <a:buClr>
                <a:schemeClr val="accent1"/>
              </a:buClr>
              <a:buSzPts val="3600"/>
              <a:buNone/>
              <a:defRPr sz="3600">
                <a:solidFill>
                  <a:schemeClr val="accent1"/>
                </a:solidFill>
                <a:highlight>
                  <a:schemeClr val="accent1"/>
                </a:highlight>
              </a:defRPr>
            </a:lvl6pPr>
            <a:lvl7pPr lvl="6">
              <a:spcBef>
                <a:spcPts val="0"/>
              </a:spcBef>
              <a:spcAft>
                <a:spcPts val="0"/>
              </a:spcAft>
              <a:buClr>
                <a:schemeClr val="accent1"/>
              </a:buClr>
              <a:buSzPts val="3600"/>
              <a:buNone/>
              <a:defRPr sz="3600">
                <a:solidFill>
                  <a:schemeClr val="accent1"/>
                </a:solidFill>
                <a:highlight>
                  <a:schemeClr val="accent1"/>
                </a:highlight>
              </a:defRPr>
            </a:lvl7pPr>
            <a:lvl8pPr lvl="7">
              <a:spcBef>
                <a:spcPts val="0"/>
              </a:spcBef>
              <a:spcAft>
                <a:spcPts val="0"/>
              </a:spcAft>
              <a:buClr>
                <a:schemeClr val="accent1"/>
              </a:buClr>
              <a:buSzPts val="3600"/>
              <a:buNone/>
              <a:defRPr sz="3600">
                <a:solidFill>
                  <a:schemeClr val="accent1"/>
                </a:solidFill>
                <a:highlight>
                  <a:schemeClr val="accent1"/>
                </a:highlight>
              </a:defRPr>
            </a:lvl8pPr>
            <a:lvl9pPr lvl="8">
              <a:spcBef>
                <a:spcPts val="0"/>
              </a:spcBef>
              <a:spcAft>
                <a:spcPts val="0"/>
              </a:spcAft>
              <a:buClr>
                <a:schemeClr val="accent1"/>
              </a:buClr>
              <a:buSzPts val="3600"/>
              <a:buNone/>
              <a:defRPr sz="3600">
                <a:solidFill>
                  <a:schemeClr val="accent1"/>
                </a:solidFill>
                <a:highlight>
                  <a:schemeClr val="accent1"/>
                </a:highlight>
              </a:defRPr>
            </a:lvl9pPr>
          </a:lstStyle>
          <a:p>
            <a:endParaRPr/>
          </a:p>
        </p:txBody>
      </p:sp>
      <p:sp>
        <p:nvSpPr>
          <p:cNvPr id="836" name="Google Shape;836;p106"/>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37" name="Google Shape;837;p106"/>
          <p:cNvSpPr txBox="1">
            <a:spLocks noGrp="1"/>
          </p:cNvSpPr>
          <p:nvPr>
            <p:ph type="body" idx="1"/>
          </p:nvPr>
        </p:nvSpPr>
        <p:spPr>
          <a:xfrm>
            <a:off x="1121500" y="3871450"/>
            <a:ext cx="3496200" cy="502200"/>
          </a:xfrm>
          <a:prstGeom prst="rect">
            <a:avLst/>
          </a:prstGeom>
        </p:spPr>
        <p:txBody>
          <a:bodyPr spcFirstLastPara="1" wrap="square" lIns="0" tIns="0" rIns="0" bIns="0" anchor="ctr" anchorCtr="0">
            <a:normAutofit/>
          </a:bodyPr>
          <a:lstStyle>
            <a:lvl1pPr marL="457200" lvl="0" indent="-304800">
              <a:lnSpc>
                <a:spcPct val="100000"/>
              </a:lnSpc>
              <a:spcBef>
                <a:spcPts val="0"/>
              </a:spcBef>
              <a:spcAft>
                <a:spcPts val="0"/>
              </a:spcAft>
              <a:buClr>
                <a:srgbClr val="FAFAFA"/>
              </a:buClr>
              <a:buSzPts val="1200"/>
              <a:buChar char="●"/>
              <a:defRPr sz="1200">
                <a:solidFill>
                  <a:srgbClr val="FAFAFA"/>
                </a:solidFill>
              </a:defRPr>
            </a:lvl1pPr>
            <a:lvl2pPr marL="914400" lvl="1" indent="-317500">
              <a:spcBef>
                <a:spcPts val="800"/>
              </a:spcBef>
              <a:spcAft>
                <a:spcPts val="0"/>
              </a:spcAft>
              <a:buClr>
                <a:srgbClr val="FAFAFA"/>
              </a:buClr>
              <a:buSzPts val="1400"/>
              <a:buChar char="○"/>
              <a:defRPr>
                <a:solidFill>
                  <a:srgbClr val="FAFAFA"/>
                </a:solidFill>
              </a:defRPr>
            </a:lvl2pPr>
            <a:lvl3pPr marL="1371600" lvl="2" indent="-304800">
              <a:spcBef>
                <a:spcPts val="400"/>
              </a:spcBef>
              <a:spcAft>
                <a:spcPts val="0"/>
              </a:spcAft>
              <a:buClr>
                <a:srgbClr val="FAFAFA"/>
              </a:buClr>
              <a:buSzPts val="1200"/>
              <a:buChar char="■"/>
              <a:defRPr>
                <a:solidFill>
                  <a:srgbClr val="FAFAFA"/>
                </a:solidFill>
              </a:defRPr>
            </a:lvl3pPr>
            <a:lvl4pPr marL="1828800" lvl="3" indent="-292100">
              <a:spcBef>
                <a:spcPts val="400"/>
              </a:spcBef>
              <a:spcAft>
                <a:spcPts val="0"/>
              </a:spcAft>
              <a:buClr>
                <a:srgbClr val="FAFAFA"/>
              </a:buClr>
              <a:buSzPts val="1000"/>
              <a:buChar char="●"/>
              <a:defRPr>
                <a:solidFill>
                  <a:srgbClr val="FAFAFA"/>
                </a:solidFill>
              </a:defRPr>
            </a:lvl4pPr>
            <a:lvl5pPr marL="2286000" lvl="4" indent="-292100">
              <a:spcBef>
                <a:spcPts val="400"/>
              </a:spcBef>
              <a:spcAft>
                <a:spcPts val="0"/>
              </a:spcAft>
              <a:buClr>
                <a:srgbClr val="FAFAFA"/>
              </a:buClr>
              <a:buSzPts val="1000"/>
              <a:buChar char="○"/>
              <a:defRPr>
                <a:solidFill>
                  <a:srgbClr val="FAFAFA"/>
                </a:solidFill>
              </a:defRPr>
            </a:lvl5pPr>
            <a:lvl6pPr marL="2743200" lvl="5" indent="-292100">
              <a:spcBef>
                <a:spcPts val="400"/>
              </a:spcBef>
              <a:spcAft>
                <a:spcPts val="0"/>
              </a:spcAft>
              <a:buClr>
                <a:srgbClr val="FAFAFA"/>
              </a:buClr>
              <a:buSzPts val="1000"/>
              <a:buChar char="■"/>
              <a:defRPr>
                <a:solidFill>
                  <a:srgbClr val="FAFAFA"/>
                </a:solidFill>
              </a:defRPr>
            </a:lvl6pPr>
            <a:lvl7pPr marL="3200400" lvl="6" indent="-292100">
              <a:spcBef>
                <a:spcPts val="400"/>
              </a:spcBef>
              <a:spcAft>
                <a:spcPts val="0"/>
              </a:spcAft>
              <a:buClr>
                <a:srgbClr val="FAFAFA"/>
              </a:buClr>
              <a:buSzPts val="1000"/>
              <a:buChar char="●"/>
              <a:defRPr>
                <a:solidFill>
                  <a:srgbClr val="FAFAFA"/>
                </a:solidFill>
              </a:defRPr>
            </a:lvl7pPr>
            <a:lvl8pPr marL="3657600" lvl="7" indent="-292100">
              <a:spcBef>
                <a:spcPts val="400"/>
              </a:spcBef>
              <a:spcAft>
                <a:spcPts val="0"/>
              </a:spcAft>
              <a:buClr>
                <a:srgbClr val="FAFAFA"/>
              </a:buClr>
              <a:buSzPts val="1000"/>
              <a:buChar char="○"/>
              <a:defRPr>
                <a:solidFill>
                  <a:srgbClr val="FAFAFA"/>
                </a:solidFill>
              </a:defRPr>
            </a:lvl8pPr>
            <a:lvl9pPr marL="4114800" lvl="8" indent="-292100">
              <a:spcBef>
                <a:spcPts val="400"/>
              </a:spcBef>
              <a:spcAft>
                <a:spcPts val="400"/>
              </a:spcAft>
              <a:buClr>
                <a:srgbClr val="FAFAFA"/>
              </a:buClr>
              <a:buSzPts val="1000"/>
              <a:buChar char="■"/>
              <a:defRPr>
                <a:solidFill>
                  <a:srgbClr val="FAFAFA"/>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3 Presenters, profiles options →">
  <p:cSld name="CUSTOM_21_1_1">
    <p:bg>
      <p:bgPr>
        <a:solidFill>
          <a:schemeClr val="accent5"/>
        </a:solidFill>
        <a:effectLst/>
      </p:bgPr>
    </p:bg>
    <p:spTree>
      <p:nvGrpSpPr>
        <p:cNvPr id="1" name="Shape 82"/>
        <p:cNvGrpSpPr/>
        <p:nvPr/>
      </p:nvGrpSpPr>
      <p:grpSpPr>
        <a:xfrm>
          <a:off x="0" y="0"/>
          <a:ext cx="0" cy="0"/>
          <a:chOff x="0" y="0"/>
          <a:chExt cx="0" cy="0"/>
        </a:xfrm>
      </p:grpSpPr>
      <p:sp>
        <p:nvSpPr>
          <p:cNvPr id="83" name="Google Shape;83;p16"/>
          <p:cNvSpPr txBox="1"/>
          <p:nvPr/>
        </p:nvSpPr>
        <p:spPr>
          <a:xfrm>
            <a:off x="2577575" y="0"/>
            <a:ext cx="6228000" cy="51435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7200" b="1">
                <a:solidFill>
                  <a:srgbClr val="FFFFFF"/>
                </a:solidFill>
                <a:highlight>
                  <a:srgbClr val="191919"/>
                </a:highlight>
              </a:rPr>
              <a:t>Presenters </a:t>
            </a:r>
            <a:endParaRPr sz="7200" b="1">
              <a:solidFill>
                <a:srgbClr val="FFFFFF"/>
              </a:solidFill>
              <a:highlight>
                <a:srgbClr val="191919"/>
              </a:highlight>
            </a:endParaRPr>
          </a:p>
          <a:p>
            <a:pPr marL="0" lvl="0" indent="0" algn="l" rtl="0">
              <a:lnSpc>
                <a:spcPct val="90000"/>
              </a:lnSpc>
              <a:spcBef>
                <a:spcPts val="0"/>
              </a:spcBef>
              <a:spcAft>
                <a:spcPts val="0"/>
              </a:spcAft>
              <a:buNone/>
            </a:pPr>
            <a:r>
              <a:rPr lang="en" sz="7200" b="1">
                <a:solidFill>
                  <a:srgbClr val="FFFFFF"/>
                </a:solidFill>
                <a:highlight>
                  <a:srgbClr val="191919"/>
                </a:highlight>
              </a:rPr>
              <a:t>and profiles</a:t>
            </a:r>
            <a:endParaRPr sz="7200" b="1">
              <a:solidFill>
                <a:srgbClr val="FFFFFF"/>
              </a:solidFill>
              <a:highlight>
                <a:srgbClr val="191919"/>
              </a:highlight>
            </a:endParaRPr>
          </a:p>
        </p:txBody>
      </p:sp>
      <p:sp>
        <p:nvSpPr>
          <p:cNvPr id="84" name="Google Shape;84;p16"/>
          <p:cNvSpPr/>
          <p:nvPr/>
        </p:nvSpPr>
        <p:spPr>
          <a:xfrm>
            <a:off x="0" y="0"/>
            <a:ext cx="2168400" cy="51435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6"/>
          <p:cNvSpPr/>
          <p:nvPr/>
        </p:nvSpPr>
        <p:spPr>
          <a:xfrm>
            <a:off x="-387975" y="41666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9 Photo slides →">
  <p:cSld name="CUSTOM_23_1_1_1_1_2_1_1_1_1_1_1_1_1_1_3_1">
    <p:bg>
      <p:bgPr>
        <a:solidFill>
          <a:schemeClr val="accent5"/>
        </a:solidFill>
        <a:effectLst/>
      </p:bgPr>
    </p:bg>
    <p:spTree>
      <p:nvGrpSpPr>
        <p:cNvPr id="1" name="Shape 838"/>
        <p:cNvGrpSpPr/>
        <p:nvPr/>
      </p:nvGrpSpPr>
      <p:grpSpPr>
        <a:xfrm>
          <a:off x="0" y="0"/>
          <a:ext cx="0" cy="0"/>
          <a:chOff x="0" y="0"/>
          <a:chExt cx="0" cy="0"/>
        </a:xfrm>
      </p:grpSpPr>
      <p:sp>
        <p:nvSpPr>
          <p:cNvPr id="839" name="Google Shape;839;p107"/>
          <p:cNvSpPr txBox="1"/>
          <p:nvPr/>
        </p:nvSpPr>
        <p:spPr>
          <a:xfrm>
            <a:off x="2577575" y="-100"/>
            <a:ext cx="6228000" cy="51435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7200" b="1">
                <a:solidFill>
                  <a:srgbClr val="FFFFFF"/>
                </a:solidFill>
                <a:highlight>
                  <a:schemeClr val="dk1"/>
                </a:highlight>
              </a:rPr>
              <a:t>Photos only</a:t>
            </a:r>
            <a:endParaRPr sz="7200" b="1">
              <a:solidFill>
                <a:srgbClr val="FFFFFF"/>
              </a:solidFill>
              <a:highlight>
                <a:schemeClr val="dk1"/>
              </a:highlight>
            </a:endParaRPr>
          </a:p>
        </p:txBody>
      </p:sp>
      <p:sp>
        <p:nvSpPr>
          <p:cNvPr id="840" name="Google Shape;840;p107"/>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9.1 Photo slide - Grid">
  <p:cSld name="CUSTOM_23_1_1_1_2">
    <p:spTree>
      <p:nvGrpSpPr>
        <p:cNvPr id="1" name="Shape 844"/>
        <p:cNvGrpSpPr/>
        <p:nvPr/>
      </p:nvGrpSpPr>
      <p:grpSpPr>
        <a:xfrm>
          <a:off x="0" y="0"/>
          <a:ext cx="0" cy="0"/>
          <a:chOff x="0" y="0"/>
          <a:chExt cx="0" cy="0"/>
        </a:xfrm>
      </p:grpSpPr>
      <p:sp>
        <p:nvSpPr>
          <p:cNvPr id="845" name="Google Shape;845;p109"/>
          <p:cNvSpPr>
            <a:spLocks noGrp="1"/>
          </p:cNvSpPr>
          <p:nvPr>
            <p:ph type="pic" idx="2"/>
          </p:nvPr>
        </p:nvSpPr>
        <p:spPr>
          <a:xfrm>
            <a:off x="63" y="13"/>
            <a:ext cx="2202600" cy="2515200"/>
          </a:xfrm>
          <a:prstGeom prst="rect">
            <a:avLst/>
          </a:prstGeom>
          <a:noFill/>
          <a:ln>
            <a:noFill/>
          </a:ln>
        </p:spPr>
      </p:sp>
      <p:sp>
        <p:nvSpPr>
          <p:cNvPr id="846" name="Google Shape;846;p109"/>
          <p:cNvSpPr>
            <a:spLocks noGrp="1"/>
          </p:cNvSpPr>
          <p:nvPr>
            <p:ph type="pic" idx="3"/>
          </p:nvPr>
        </p:nvSpPr>
        <p:spPr>
          <a:xfrm>
            <a:off x="63" y="2617758"/>
            <a:ext cx="2202600" cy="2525700"/>
          </a:xfrm>
          <a:prstGeom prst="rect">
            <a:avLst/>
          </a:prstGeom>
          <a:noFill/>
          <a:ln>
            <a:noFill/>
          </a:ln>
        </p:spPr>
      </p:sp>
      <p:sp>
        <p:nvSpPr>
          <p:cNvPr id="847" name="Google Shape;847;p109"/>
          <p:cNvSpPr>
            <a:spLocks noGrp="1"/>
          </p:cNvSpPr>
          <p:nvPr>
            <p:ph type="pic" idx="4"/>
          </p:nvPr>
        </p:nvSpPr>
        <p:spPr>
          <a:xfrm>
            <a:off x="2313818" y="13"/>
            <a:ext cx="2202600" cy="2515200"/>
          </a:xfrm>
          <a:prstGeom prst="rect">
            <a:avLst/>
          </a:prstGeom>
          <a:noFill/>
          <a:ln>
            <a:noFill/>
          </a:ln>
        </p:spPr>
      </p:sp>
      <p:sp>
        <p:nvSpPr>
          <p:cNvPr id="848" name="Google Shape;848;p109"/>
          <p:cNvSpPr>
            <a:spLocks noGrp="1"/>
          </p:cNvSpPr>
          <p:nvPr>
            <p:ph type="pic" idx="5"/>
          </p:nvPr>
        </p:nvSpPr>
        <p:spPr>
          <a:xfrm>
            <a:off x="2313818" y="2617758"/>
            <a:ext cx="2202600" cy="2525700"/>
          </a:xfrm>
          <a:prstGeom prst="rect">
            <a:avLst/>
          </a:prstGeom>
          <a:noFill/>
          <a:ln>
            <a:noFill/>
          </a:ln>
        </p:spPr>
      </p:sp>
      <p:sp>
        <p:nvSpPr>
          <p:cNvPr id="849" name="Google Shape;849;p109"/>
          <p:cNvSpPr>
            <a:spLocks noGrp="1"/>
          </p:cNvSpPr>
          <p:nvPr>
            <p:ph type="pic" idx="6"/>
          </p:nvPr>
        </p:nvSpPr>
        <p:spPr>
          <a:xfrm>
            <a:off x="4627573" y="13"/>
            <a:ext cx="2202600" cy="2515200"/>
          </a:xfrm>
          <a:prstGeom prst="rect">
            <a:avLst/>
          </a:prstGeom>
          <a:noFill/>
          <a:ln>
            <a:noFill/>
          </a:ln>
        </p:spPr>
      </p:sp>
      <p:sp>
        <p:nvSpPr>
          <p:cNvPr id="850" name="Google Shape;850;p109"/>
          <p:cNvSpPr>
            <a:spLocks noGrp="1"/>
          </p:cNvSpPr>
          <p:nvPr>
            <p:ph type="pic" idx="7"/>
          </p:nvPr>
        </p:nvSpPr>
        <p:spPr>
          <a:xfrm>
            <a:off x="4627573" y="2617758"/>
            <a:ext cx="2202600" cy="2525700"/>
          </a:xfrm>
          <a:prstGeom prst="rect">
            <a:avLst/>
          </a:prstGeom>
          <a:noFill/>
          <a:ln>
            <a:noFill/>
          </a:ln>
        </p:spPr>
      </p:sp>
      <p:sp>
        <p:nvSpPr>
          <p:cNvPr id="851" name="Google Shape;851;p109"/>
          <p:cNvSpPr>
            <a:spLocks noGrp="1"/>
          </p:cNvSpPr>
          <p:nvPr>
            <p:ph type="pic" idx="8"/>
          </p:nvPr>
        </p:nvSpPr>
        <p:spPr>
          <a:xfrm>
            <a:off x="6941328" y="13"/>
            <a:ext cx="2202600" cy="2515200"/>
          </a:xfrm>
          <a:prstGeom prst="rect">
            <a:avLst/>
          </a:prstGeom>
          <a:noFill/>
          <a:ln>
            <a:noFill/>
          </a:ln>
        </p:spPr>
      </p:sp>
      <p:sp>
        <p:nvSpPr>
          <p:cNvPr id="852" name="Google Shape;852;p109"/>
          <p:cNvSpPr>
            <a:spLocks noGrp="1"/>
          </p:cNvSpPr>
          <p:nvPr>
            <p:ph type="pic" idx="9"/>
          </p:nvPr>
        </p:nvSpPr>
        <p:spPr>
          <a:xfrm>
            <a:off x="6941328" y="2617758"/>
            <a:ext cx="2202600" cy="2525700"/>
          </a:xfrm>
          <a:prstGeom prst="rect">
            <a:avLst/>
          </a:prstGeom>
          <a:noFill/>
          <a:ln>
            <a:noFill/>
          </a:ln>
        </p:spPr>
      </p:sp>
      <p:sp>
        <p:nvSpPr>
          <p:cNvPr id="853" name="Google Shape;853;p109"/>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9.1 Photo slide - Mosaic">
  <p:cSld name="CUSTOM_23_1_1_1_2_1">
    <p:spTree>
      <p:nvGrpSpPr>
        <p:cNvPr id="1" name="Shape 854"/>
        <p:cNvGrpSpPr/>
        <p:nvPr/>
      </p:nvGrpSpPr>
      <p:grpSpPr>
        <a:xfrm>
          <a:off x="0" y="0"/>
          <a:ext cx="0" cy="0"/>
          <a:chOff x="0" y="0"/>
          <a:chExt cx="0" cy="0"/>
        </a:xfrm>
      </p:grpSpPr>
      <p:sp>
        <p:nvSpPr>
          <p:cNvPr id="855" name="Google Shape;855;p110"/>
          <p:cNvSpPr>
            <a:spLocks noGrp="1"/>
          </p:cNvSpPr>
          <p:nvPr>
            <p:ph type="pic" idx="2"/>
          </p:nvPr>
        </p:nvSpPr>
        <p:spPr>
          <a:xfrm>
            <a:off x="-10414" y="2136"/>
            <a:ext cx="2623800" cy="1675800"/>
          </a:xfrm>
          <a:prstGeom prst="rect">
            <a:avLst/>
          </a:prstGeom>
          <a:noFill/>
          <a:ln>
            <a:noFill/>
          </a:ln>
        </p:spPr>
      </p:sp>
      <p:sp>
        <p:nvSpPr>
          <p:cNvPr id="856" name="Google Shape;856;p110"/>
          <p:cNvSpPr>
            <a:spLocks noGrp="1"/>
          </p:cNvSpPr>
          <p:nvPr>
            <p:ph type="pic" idx="3"/>
          </p:nvPr>
        </p:nvSpPr>
        <p:spPr>
          <a:xfrm>
            <a:off x="-10425" y="1746100"/>
            <a:ext cx="2623800" cy="3397500"/>
          </a:xfrm>
          <a:prstGeom prst="rect">
            <a:avLst/>
          </a:prstGeom>
          <a:noFill/>
          <a:ln>
            <a:noFill/>
          </a:ln>
        </p:spPr>
      </p:sp>
      <p:sp>
        <p:nvSpPr>
          <p:cNvPr id="857" name="Google Shape;857;p110"/>
          <p:cNvSpPr>
            <a:spLocks noGrp="1"/>
          </p:cNvSpPr>
          <p:nvPr>
            <p:ph type="pic" idx="4"/>
          </p:nvPr>
        </p:nvSpPr>
        <p:spPr>
          <a:xfrm>
            <a:off x="2682550" y="1458075"/>
            <a:ext cx="3327600" cy="1675800"/>
          </a:xfrm>
          <a:prstGeom prst="rect">
            <a:avLst/>
          </a:prstGeom>
          <a:noFill/>
          <a:ln>
            <a:noFill/>
          </a:ln>
        </p:spPr>
      </p:sp>
      <p:sp>
        <p:nvSpPr>
          <p:cNvPr id="858" name="Google Shape;858;p110"/>
          <p:cNvSpPr>
            <a:spLocks noGrp="1"/>
          </p:cNvSpPr>
          <p:nvPr>
            <p:ph type="pic" idx="5"/>
          </p:nvPr>
        </p:nvSpPr>
        <p:spPr>
          <a:xfrm>
            <a:off x="2682544" y="2136"/>
            <a:ext cx="1749300" cy="1393200"/>
          </a:xfrm>
          <a:prstGeom prst="rect">
            <a:avLst/>
          </a:prstGeom>
          <a:noFill/>
          <a:ln>
            <a:noFill/>
          </a:ln>
        </p:spPr>
      </p:sp>
      <p:sp>
        <p:nvSpPr>
          <p:cNvPr id="859" name="Google Shape;859;p110"/>
          <p:cNvSpPr>
            <a:spLocks noGrp="1"/>
          </p:cNvSpPr>
          <p:nvPr>
            <p:ph type="pic" idx="6"/>
          </p:nvPr>
        </p:nvSpPr>
        <p:spPr>
          <a:xfrm>
            <a:off x="4490588" y="2136"/>
            <a:ext cx="1519500" cy="1393200"/>
          </a:xfrm>
          <a:prstGeom prst="rect">
            <a:avLst/>
          </a:prstGeom>
          <a:noFill/>
          <a:ln>
            <a:noFill/>
          </a:ln>
        </p:spPr>
      </p:sp>
      <p:sp>
        <p:nvSpPr>
          <p:cNvPr id="860" name="Google Shape;860;p110"/>
          <p:cNvSpPr>
            <a:spLocks noGrp="1"/>
          </p:cNvSpPr>
          <p:nvPr>
            <p:ph type="pic" idx="7"/>
          </p:nvPr>
        </p:nvSpPr>
        <p:spPr>
          <a:xfrm>
            <a:off x="6068831" y="2136"/>
            <a:ext cx="1560600" cy="3131700"/>
          </a:xfrm>
          <a:prstGeom prst="rect">
            <a:avLst/>
          </a:prstGeom>
          <a:noFill/>
          <a:ln>
            <a:noFill/>
          </a:ln>
        </p:spPr>
      </p:sp>
      <p:sp>
        <p:nvSpPr>
          <p:cNvPr id="861" name="Google Shape;861;p110"/>
          <p:cNvSpPr>
            <a:spLocks noGrp="1"/>
          </p:cNvSpPr>
          <p:nvPr>
            <p:ph type="pic" idx="8"/>
          </p:nvPr>
        </p:nvSpPr>
        <p:spPr>
          <a:xfrm>
            <a:off x="7688175" y="2136"/>
            <a:ext cx="1455900" cy="3131700"/>
          </a:xfrm>
          <a:prstGeom prst="rect">
            <a:avLst/>
          </a:prstGeom>
          <a:noFill/>
          <a:ln>
            <a:noFill/>
          </a:ln>
        </p:spPr>
      </p:sp>
      <p:sp>
        <p:nvSpPr>
          <p:cNvPr id="862" name="Google Shape;862;p110"/>
          <p:cNvSpPr>
            <a:spLocks noGrp="1"/>
          </p:cNvSpPr>
          <p:nvPr>
            <p:ph type="pic" idx="9"/>
          </p:nvPr>
        </p:nvSpPr>
        <p:spPr>
          <a:xfrm>
            <a:off x="2682550" y="3186300"/>
            <a:ext cx="6461400" cy="1957200"/>
          </a:xfrm>
          <a:prstGeom prst="rect">
            <a:avLst/>
          </a:prstGeom>
          <a:noFill/>
          <a:ln>
            <a:noFill/>
          </a:ln>
        </p:spPr>
      </p:sp>
      <p:sp>
        <p:nvSpPr>
          <p:cNvPr id="863" name="Google Shape;863;p110"/>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Z Patterns →">
  <p:cSld name="CUSTOM_23_1_1_1_1_2_1_1_1_1_1_1_1_1_1_3">
    <p:bg>
      <p:bgPr>
        <a:solidFill>
          <a:schemeClr val="accent5"/>
        </a:solidFill>
        <a:effectLst/>
      </p:bgPr>
    </p:bg>
    <p:spTree>
      <p:nvGrpSpPr>
        <p:cNvPr id="1" name="Shape 864"/>
        <p:cNvGrpSpPr/>
        <p:nvPr/>
      </p:nvGrpSpPr>
      <p:grpSpPr>
        <a:xfrm>
          <a:off x="0" y="0"/>
          <a:ext cx="0" cy="0"/>
          <a:chOff x="0" y="0"/>
          <a:chExt cx="0" cy="0"/>
        </a:xfrm>
      </p:grpSpPr>
      <p:sp>
        <p:nvSpPr>
          <p:cNvPr id="865" name="Google Shape;865;p111"/>
          <p:cNvSpPr txBox="1"/>
          <p:nvPr/>
        </p:nvSpPr>
        <p:spPr>
          <a:xfrm>
            <a:off x="2577575" y="150"/>
            <a:ext cx="6566400" cy="51435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None/>
            </a:pPr>
            <a:r>
              <a:rPr lang="en" sz="7200" b="1">
                <a:solidFill>
                  <a:srgbClr val="FFFFFF"/>
                </a:solidFill>
                <a:highlight>
                  <a:schemeClr val="dk1"/>
                </a:highlight>
              </a:rPr>
              <a:t>Brand</a:t>
            </a:r>
            <a:r>
              <a:rPr lang="en" sz="6200" b="1">
                <a:solidFill>
                  <a:srgbClr val="FFFFFF"/>
                </a:solidFill>
                <a:highlight>
                  <a:schemeClr val="dk1"/>
                </a:highlight>
              </a:rPr>
              <a:t> </a:t>
            </a:r>
            <a:r>
              <a:rPr lang="en" sz="7200" b="1">
                <a:solidFill>
                  <a:srgbClr val="FFFFFF"/>
                </a:solidFill>
                <a:highlight>
                  <a:schemeClr val="dk1"/>
                </a:highlight>
              </a:rPr>
              <a:t>pattern backgrounds</a:t>
            </a:r>
            <a:endParaRPr sz="7200" b="1">
              <a:solidFill>
                <a:srgbClr val="FFFFFF"/>
              </a:solidFill>
              <a:highlight>
                <a:schemeClr val="dk1"/>
              </a:highlight>
            </a:endParaRPr>
          </a:p>
        </p:txBody>
      </p:sp>
      <p:sp>
        <p:nvSpPr>
          <p:cNvPr id="866" name="Google Shape;866;p111"/>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11"/>
          <p:cNvSpPr/>
          <p:nvPr/>
        </p:nvSpPr>
        <p:spPr>
          <a:xfrm>
            <a:off x="-387975" y="4166600"/>
            <a:ext cx="358800" cy="1026000"/>
          </a:xfrm>
          <a:prstGeom prst="rect">
            <a:avLst/>
          </a:prstGeom>
          <a:solidFill>
            <a:srgbClr val="39393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Z.1 Patterns - topo, white">
  <p:cSld name="CUSTOM_22_1_1_1_1_1_1_1_1_1_1_1_1_1_1_1_1_3">
    <p:spTree>
      <p:nvGrpSpPr>
        <p:cNvPr id="1" name="Shape 868"/>
        <p:cNvGrpSpPr/>
        <p:nvPr/>
      </p:nvGrpSpPr>
      <p:grpSpPr>
        <a:xfrm>
          <a:off x="0" y="0"/>
          <a:ext cx="0" cy="0"/>
          <a:chOff x="0" y="0"/>
          <a:chExt cx="0" cy="0"/>
        </a:xfrm>
      </p:grpSpPr>
      <p:pic>
        <p:nvPicPr>
          <p:cNvPr id="869" name="Google Shape;869;p112" title="251117 YIR Spotify Wrapped_Topo - Full page - Light_FINAL.png"/>
          <p:cNvPicPr preferRelativeResize="0"/>
          <p:nvPr/>
        </p:nvPicPr>
        <p:blipFill rotWithShape="1">
          <a:blip r:embed="rId2">
            <a:alphaModFix/>
          </a:blip>
          <a:srcRect l="19" r="29"/>
          <a:stretch/>
        </p:blipFill>
        <p:spPr>
          <a:xfrm>
            <a:off x="0" y="-2225"/>
            <a:ext cx="9144003" cy="5147949"/>
          </a:xfrm>
          <a:prstGeom prst="rect">
            <a:avLst/>
          </a:prstGeom>
          <a:noFill/>
          <a:ln>
            <a:noFill/>
          </a:ln>
        </p:spPr>
      </p:pic>
      <p:sp>
        <p:nvSpPr>
          <p:cNvPr id="870" name="Google Shape;870;p112"/>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71" name="Google Shape;871;p112" descr="ASU_Horiz_RGB_Digital_MaroonGold.png"/>
          <p:cNvPicPr preferRelativeResize="0"/>
          <p:nvPr/>
        </p:nvPicPr>
        <p:blipFill rotWithShape="1">
          <a:blip r:embed="rId3">
            <a:alphaModFix/>
          </a:blip>
          <a:srcRect r="57818"/>
          <a:stretch/>
        </p:blipFill>
        <p:spPr>
          <a:xfrm>
            <a:off x="8082298" y="4458538"/>
            <a:ext cx="787450" cy="518125"/>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Z.1 Patterns - topo, black">
  <p:cSld name="CUSTOM_23_1_1_2_1_1_1_1_1_1_1_1_1_1_1_1_1_2_1_1">
    <p:bg>
      <p:bgPr>
        <a:solidFill>
          <a:schemeClr val="dk1"/>
        </a:solidFill>
        <a:effectLst/>
      </p:bgPr>
    </p:bg>
    <p:spTree>
      <p:nvGrpSpPr>
        <p:cNvPr id="1" name="Shape 872"/>
        <p:cNvGrpSpPr/>
        <p:nvPr/>
      </p:nvGrpSpPr>
      <p:grpSpPr>
        <a:xfrm>
          <a:off x="0" y="0"/>
          <a:ext cx="0" cy="0"/>
          <a:chOff x="0" y="0"/>
          <a:chExt cx="0" cy="0"/>
        </a:xfrm>
      </p:grpSpPr>
      <p:pic>
        <p:nvPicPr>
          <p:cNvPr id="873" name="Google Shape;873;p113"/>
          <p:cNvPicPr preferRelativeResize="0"/>
          <p:nvPr/>
        </p:nvPicPr>
        <p:blipFill rotWithShape="1">
          <a:blip r:embed="rId2">
            <a:alphaModFix/>
          </a:blip>
          <a:srcRect l="39" r="49"/>
          <a:stretch/>
        </p:blipFill>
        <p:spPr>
          <a:xfrm>
            <a:off x="0" y="-5587"/>
            <a:ext cx="9144003" cy="5150127"/>
          </a:xfrm>
          <a:prstGeom prst="rect">
            <a:avLst/>
          </a:prstGeom>
          <a:noFill/>
          <a:ln>
            <a:noFill/>
          </a:ln>
        </p:spPr>
      </p:pic>
      <p:sp>
        <p:nvSpPr>
          <p:cNvPr id="874" name="Google Shape;874;p113"/>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75" name="Google Shape;875;p113"/>
          <p:cNvPicPr preferRelativeResize="0"/>
          <p:nvPr/>
        </p:nvPicPr>
        <p:blipFill rotWithShape="1">
          <a:blip r:embed="rId3">
            <a:alphaModFix/>
          </a:blip>
          <a:srcRect l="7060" t="13180" r="5884" b="8919"/>
          <a:stretch/>
        </p:blipFill>
        <p:spPr>
          <a:xfrm>
            <a:off x="8146075" y="4529400"/>
            <a:ext cx="769574" cy="400824"/>
          </a:xfrm>
          <a:prstGeom prst="rect">
            <a:avLst/>
          </a:prstGeom>
          <a:noFill/>
          <a:ln>
            <a:noFill/>
          </a:ln>
        </p:spPr>
      </p:pic>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Z.1 Patterns - morse code, white">
  <p:cSld name="CUSTOM_23_1_1_1_1_1_1_1_1_1_1_1_1_1_1_1_1_1">
    <p:spTree>
      <p:nvGrpSpPr>
        <p:cNvPr id="1" name="Shape 876"/>
        <p:cNvGrpSpPr/>
        <p:nvPr/>
      </p:nvGrpSpPr>
      <p:grpSpPr>
        <a:xfrm>
          <a:off x="0" y="0"/>
          <a:ext cx="0" cy="0"/>
          <a:chOff x="0" y="0"/>
          <a:chExt cx="0" cy="0"/>
        </a:xfrm>
      </p:grpSpPr>
      <p:pic>
        <p:nvPicPr>
          <p:cNvPr id="877" name="Google Shape;877;p114" title="251117 YIR Spotify Wrapped_MorseCode - Full page - Light_FINAL.png"/>
          <p:cNvPicPr preferRelativeResize="0"/>
          <p:nvPr/>
        </p:nvPicPr>
        <p:blipFill rotWithShape="1">
          <a:blip r:embed="rId2">
            <a:alphaModFix/>
          </a:blip>
          <a:srcRect r="10"/>
          <a:stretch/>
        </p:blipFill>
        <p:spPr>
          <a:xfrm>
            <a:off x="0" y="-2225"/>
            <a:ext cx="9144003" cy="5145949"/>
          </a:xfrm>
          <a:prstGeom prst="rect">
            <a:avLst/>
          </a:prstGeom>
          <a:noFill/>
          <a:ln>
            <a:noFill/>
          </a:ln>
        </p:spPr>
      </p:pic>
      <p:sp>
        <p:nvSpPr>
          <p:cNvPr id="878" name="Google Shape;878;p114"/>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79" name="Google Shape;879;p114" descr="ASU_Horiz_RGB_Digital_MaroonGold.png"/>
          <p:cNvPicPr preferRelativeResize="0"/>
          <p:nvPr/>
        </p:nvPicPr>
        <p:blipFill rotWithShape="1">
          <a:blip r:embed="rId3">
            <a:alphaModFix/>
          </a:blip>
          <a:srcRect r="57818"/>
          <a:stretch/>
        </p:blipFill>
        <p:spPr>
          <a:xfrm>
            <a:off x="8082298" y="4458538"/>
            <a:ext cx="787450" cy="518125"/>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Z.1 Patterns - morse code, black">
  <p:cSld name="CUSTOM_22_1_1_1_1_1_1_1_1_1_1_1_1_1_1_1_1_1_1_1">
    <p:bg>
      <p:bgPr>
        <a:solidFill>
          <a:schemeClr val="dk1"/>
        </a:solidFill>
        <a:effectLst/>
      </p:bgPr>
    </p:bg>
    <p:spTree>
      <p:nvGrpSpPr>
        <p:cNvPr id="1" name="Shape 880"/>
        <p:cNvGrpSpPr/>
        <p:nvPr/>
      </p:nvGrpSpPr>
      <p:grpSpPr>
        <a:xfrm>
          <a:off x="0" y="0"/>
          <a:ext cx="0" cy="0"/>
          <a:chOff x="0" y="0"/>
          <a:chExt cx="0" cy="0"/>
        </a:xfrm>
      </p:grpSpPr>
      <p:pic>
        <p:nvPicPr>
          <p:cNvPr id="881" name="Google Shape;881;p115"/>
          <p:cNvPicPr preferRelativeResize="0"/>
          <p:nvPr/>
        </p:nvPicPr>
        <p:blipFill rotWithShape="1">
          <a:blip r:embed="rId2">
            <a:alphaModFix/>
          </a:blip>
          <a:srcRect l="69" r="69"/>
          <a:stretch/>
        </p:blipFill>
        <p:spPr>
          <a:xfrm>
            <a:off x="0" y="-2225"/>
            <a:ext cx="9144003" cy="5148128"/>
          </a:xfrm>
          <a:prstGeom prst="rect">
            <a:avLst/>
          </a:prstGeom>
          <a:noFill/>
          <a:ln>
            <a:noFill/>
          </a:ln>
        </p:spPr>
      </p:pic>
      <p:sp>
        <p:nvSpPr>
          <p:cNvPr id="882" name="Google Shape;882;p115"/>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83" name="Google Shape;883;p115"/>
          <p:cNvPicPr preferRelativeResize="0"/>
          <p:nvPr/>
        </p:nvPicPr>
        <p:blipFill rotWithShape="1">
          <a:blip r:embed="rId3">
            <a:alphaModFix/>
          </a:blip>
          <a:srcRect l="7060" t="13180" r="5884" b="8919"/>
          <a:stretch/>
        </p:blipFill>
        <p:spPr>
          <a:xfrm>
            <a:off x="8146075" y="4529400"/>
            <a:ext cx="769574" cy="400824"/>
          </a:xfrm>
          <a:prstGeom prst="rect">
            <a:avLst/>
          </a:prstGeom>
          <a:noFill/>
          <a:ln>
            <a:noFill/>
          </a:ln>
        </p:spPr>
      </p:pic>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Z.1 Patterns - network, white">
  <p:cSld name="CUSTOM_23_1_1_2_1_1_1_1_1_1_1_1_1_1_1_1_1_2">
    <p:spTree>
      <p:nvGrpSpPr>
        <p:cNvPr id="1" name="Shape 884"/>
        <p:cNvGrpSpPr/>
        <p:nvPr/>
      </p:nvGrpSpPr>
      <p:grpSpPr>
        <a:xfrm>
          <a:off x="0" y="0"/>
          <a:ext cx="0" cy="0"/>
          <a:chOff x="0" y="0"/>
          <a:chExt cx="0" cy="0"/>
        </a:xfrm>
      </p:grpSpPr>
      <p:pic>
        <p:nvPicPr>
          <p:cNvPr id="885" name="Google Shape;885;p116" title="251117 YIR Spotify Wrapped_Network - Full page - Light_FINAL.png"/>
          <p:cNvPicPr preferRelativeResize="0"/>
          <p:nvPr/>
        </p:nvPicPr>
        <p:blipFill rotWithShape="1">
          <a:blip r:embed="rId2">
            <a:alphaModFix/>
          </a:blip>
          <a:srcRect l="9" r="19"/>
          <a:stretch/>
        </p:blipFill>
        <p:spPr>
          <a:xfrm>
            <a:off x="0" y="-1725"/>
            <a:ext cx="9144003" cy="5146949"/>
          </a:xfrm>
          <a:prstGeom prst="rect">
            <a:avLst/>
          </a:prstGeom>
          <a:noFill/>
          <a:ln>
            <a:noFill/>
          </a:ln>
        </p:spPr>
      </p:pic>
      <p:sp>
        <p:nvSpPr>
          <p:cNvPr id="886" name="Google Shape;886;p116"/>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887" name="Google Shape;887;p116" descr="ASU_Horiz_RGB_Digital_MaroonGold.png"/>
          <p:cNvPicPr preferRelativeResize="0"/>
          <p:nvPr/>
        </p:nvPicPr>
        <p:blipFill rotWithShape="1">
          <a:blip r:embed="rId3">
            <a:alphaModFix/>
          </a:blip>
          <a:srcRect r="57818"/>
          <a:stretch/>
        </p:blipFill>
        <p:spPr>
          <a:xfrm>
            <a:off x="8082298" y="4458538"/>
            <a:ext cx="787450" cy="518125"/>
          </a:xfrm>
          <a:prstGeom prst="rect">
            <a:avLst/>
          </a:prstGeom>
          <a:noFill/>
          <a:ln>
            <a:noFill/>
          </a:ln>
        </p:spPr>
      </p:pic>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Z.1 Patterns - network, black">
  <p:cSld name="CUSTOM_22_1_1_1_1_1_1_1_1_1_1_1_1_1_1_1_1_2_1">
    <p:bg>
      <p:bgPr>
        <a:solidFill>
          <a:schemeClr val="dk1"/>
        </a:solidFill>
        <a:effectLst/>
      </p:bgPr>
    </p:bg>
    <p:spTree>
      <p:nvGrpSpPr>
        <p:cNvPr id="1" name="Shape 888"/>
        <p:cNvGrpSpPr/>
        <p:nvPr/>
      </p:nvGrpSpPr>
      <p:grpSpPr>
        <a:xfrm>
          <a:off x="0" y="0"/>
          <a:ext cx="0" cy="0"/>
          <a:chOff x="0" y="0"/>
          <a:chExt cx="0" cy="0"/>
        </a:xfrm>
      </p:grpSpPr>
      <p:pic>
        <p:nvPicPr>
          <p:cNvPr id="889" name="Google Shape;889;p117"/>
          <p:cNvPicPr preferRelativeResize="0"/>
          <p:nvPr/>
        </p:nvPicPr>
        <p:blipFill rotWithShape="1">
          <a:blip r:embed="rId2">
            <a:alphaModFix/>
          </a:blip>
          <a:srcRect l="29" r="39"/>
          <a:stretch/>
        </p:blipFill>
        <p:spPr>
          <a:xfrm>
            <a:off x="0" y="-2225"/>
            <a:ext cx="9144003" cy="5149127"/>
          </a:xfrm>
          <a:prstGeom prst="rect">
            <a:avLst/>
          </a:prstGeom>
          <a:noFill/>
          <a:ln>
            <a:noFill/>
          </a:ln>
        </p:spPr>
      </p:pic>
      <p:pic>
        <p:nvPicPr>
          <p:cNvPr id="890" name="Google Shape;890;p117"/>
          <p:cNvPicPr preferRelativeResize="0"/>
          <p:nvPr/>
        </p:nvPicPr>
        <p:blipFill rotWithShape="1">
          <a:blip r:embed="rId3">
            <a:alphaModFix/>
          </a:blip>
          <a:srcRect l="7060" t="13180" r="5884" b="8919"/>
          <a:stretch/>
        </p:blipFill>
        <p:spPr>
          <a:xfrm>
            <a:off x="8146075" y="4529400"/>
            <a:ext cx="769574" cy="400824"/>
          </a:xfrm>
          <a:prstGeom prst="rect">
            <a:avLst/>
          </a:prstGeom>
          <a:noFill/>
          <a:ln>
            <a:noFill/>
          </a:ln>
        </p:spPr>
      </p:pic>
      <p:sp>
        <p:nvSpPr>
          <p:cNvPr id="891" name="Google Shape;891;p117"/>
          <p:cNvSpPr/>
          <p:nvPr/>
        </p:nvSpPr>
        <p:spPr>
          <a:xfrm>
            <a:off x="-348650" y="4345275"/>
            <a:ext cx="267300" cy="8031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6" Type="http://schemas.openxmlformats.org/officeDocument/2006/relationships/slideLayout" Target="../slideLayouts/slideLayout16.xml"/><Relationship Id="rId107" Type="http://schemas.openxmlformats.org/officeDocument/2006/relationships/theme" Target="../theme/theme1.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image" Target="../media/image1.png"/><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cxnSp>
        <p:nvCxnSpPr>
          <p:cNvPr id="6" name="Google Shape;6;p1"/>
          <p:cNvCxnSpPr/>
          <p:nvPr/>
        </p:nvCxnSpPr>
        <p:spPr>
          <a:xfrm>
            <a:off x="-219166" y="4387325"/>
            <a:ext cx="0" cy="739500"/>
          </a:xfrm>
          <a:prstGeom prst="straightConnector1">
            <a:avLst/>
          </a:prstGeom>
          <a:noFill/>
          <a:ln w="9525" cap="flat" cmpd="sng">
            <a:solidFill>
              <a:srgbClr val="9E9E9E"/>
            </a:solidFill>
            <a:prstDash val="dot"/>
            <a:round/>
            <a:headEnd type="none" w="med" len="med"/>
            <a:tailEnd type="none" w="med" len="med"/>
          </a:ln>
        </p:spPr>
      </p:cxnSp>
      <p:sp>
        <p:nvSpPr>
          <p:cNvPr id="7" name="Google Shape;7;p1"/>
          <p:cNvSpPr/>
          <p:nvPr/>
        </p:nvSpPr>
        <p:spPr>
          <a:xfrm>
            <a:off x="-333275" y="4684950"/>
            <a:ext cx="229500" cy="144000"/>
          </a:xfrm>
          <a:prstGeom prst="rect">
            <a:avLst/>
          </a:prstGeom>
          <a:solidFill>
            <a:srgbClr val="F9FBF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 name="Google Shape;8;p1"/>
          <p:cNvSpPr txBox="1"/>
          <p:nvPr/>
        </p:nvSpPr>
        <p:spPr>
          <a:xfrm>
            <a:off x="8007800" y="5034368"/>
            <a:ext cx="1042800" cy="61500"/>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000000"/>
              </a:buClr>
              <a:buSzPts val="400"/>
              <a:buFont typeface="Arial"/>
              <a:buNone/>
            </a:pPr>
            <a:r>
              <a:rPr lang="en" sz="400" i="0" u="none" strike="noStrike" cap="none">
                <a:solidFill>
                  <a:schemeClr val="lt2"/>
                </a:solidFill>
              </a:rPr>
              <a:t>Copyright © </a:t>
            </a:r>
            <a:r>
              <a:rPr lang="en" sz="400">
                <a:solidFill>
                  <a:schemeClr val="lt2"/>
                </a:solidFill>
              </a:rPr>
              <a:t>2026 </a:t>
            </a:r>
            <a:r>
              <a:rPr lang="en" sz="400" i="0" u="none" strike="noStrike" cap="none">
                <a:solidFill>
                  <a:schemeClr val="lt2"/>
                </a:solidFill>
              </a:rPr>
              <a:t>Arizona Board of Regents</a:t>
            </a:r>
            <a:endParaRPr sz="400" i="0" u="none" strike="noStrike" cap="none">
              <a:solidFill>
                <a:schemeClr val="lt2"/>
              </a:solidFill>
            </a:endParaRPr>
          </a:p>
        </p:txBody>
      </p:sp>
      <p:sp>
        <p:nvSpPr>
          <p:cNvPr id="9" name="Google Shape;9;p1"/>
          <p:cNvSpPr txBox="1">
            <a:spLocks noGrp="1"/>
          </p:cNvSpPr>
          <p:nvPr>
            <p:ph type="body" idx="1"/>
          </p:nvPr>
        </p:nvSpPr>
        <p:spPr>
          <a:xfrm>
            <a:off x="338325" y="1095050"/>
            <a:ext cx="8467200" cy="3278700"/>
          </a:xfrm>
          <a:prstGeom prst="rect">
            <a:avLst/>
          </a:prstGeom>
          <a:noFill/>
          <a:ln>
            <a:noFill/>
          </a:ln>
        </p:spPr>
        <p:txBody>
          <a:bodyPr spcFirstLastPara="1" wrap="square" lIns="0" tIns="0" rIns="0" bIns="0" anchor="t" anchorCtr="0">
            <a:normAutofit/>
          </a:bodyPr>
          <a:lstStyle>
            <a:lvl1pPr marL="457200" lvl="0" indent="-342900">
              <a:lnSpc>
                <a:spcPct val="115000"/>
              </a:lnSpc>
              <a:spcBef>
                <a:spcPts val="0"/>
              </a:spcBef>
              <a:spcAft>
                <a:spcPts val="0"/>
              </a:spcAft>
              <a:buClr>
                <a:schemeClr val="accent2"/>
              </a:buClr>
              <a:buSzPts val="1800"/>
              <a:buChar char="●"/>
              <a:defRPr sz="1800">
                <a:solidFill>
                  <a:schemeClr val="dk1"/>
                </a:solidFill>
              </a:defRPr>
            </a:lvl1pPr>
            <a:lvl2pPr marL="914400" lvl="1" indent="-317500">
              <a:lnSpc>
                <a:spcPct val="115000"/>
              </a:lnSpc>
              <a:spcBef>
                <a:spcPts val="800"/>
              </a:spcBef>
              <a:spcAft>
                <a:spcPts val="0"/>
              </a:spcAft>
              <a:buClr>
                <a:schemeClr val="accent2"/>
              </a:buClr>
              <a:buSzPts val="1400"/>
              <a:buChar char="○"/>
              <a:defRPr>
                <a:solidFill>
                  <a:schemeClr val="dk1"/>
                </a:solidFill>
              </a:defRPr>
            </a:lvl2pPr>
            <a:lvl3pPr marL="1371600" lvl="2" indent="-304800">
              <a:lnSpc>
                <a:spcPct val="115000"/>
              </a:lnSpc>
              <a:spcBef>
                <a:spcPts val="400"/>
              </a:spcBef>
              <a:spcAft>
                <a:spcPts val="0"/>
              </a:spcAft>
              <a:buClr>
                <a:schemeClr val="dk1"/>
              </a:buClr>
              <a:buSzPts val="1200"/>
              <a:buChar char="■"/>
              <a:defRPr sz="1200">
                <a:solidFill>
                  <a:schemeClr val="dk1"/>
                </a:solidFill>
              </a:defRPr>
            </a:lvl3pPr>
            <a:lvl4pPr marL="1828800" lvl="3" indent="-292100">
              <a:lnSpc>
                <a:spcPct val="115000"/>
              </a:lnSpc>
              <a:spcBef>
                <a:spcPts val="400"/>
              </a:spcBef>
              <a:spcAft>
                <a:spcPts val="0"/>
              </a:spcAft>
              <a:buClr>
                <a:schemeClr val="dk1"/>
              </a:buClr>
              <a:buSzPts val="1000"/>
              <a:buChar char="●"/>
              <a:defRPr sz="1000">
                <a:solidFill>
                  <a:schemeClr val="dk1"/>
                </a:solidFill>
              </a:defRPr>
            </a:lvl4pPr>
            <a:lvl5pPr marL="2286000" lvl="4" indent="-292100">
              <a:lnSpc>
                <a:spcPct val="115000"/>
              </a:lnSpc>
              <a:spcBef>
                <a:spcPts val="400"/>
              </a:spcBef>
              <a:spcAft>
                <a:spcPts val="0"/>
              </a:spcAft>
              <a:buClr>
                <a:schemeClr val="dk1"/>
              </a:buClr>
              <a:buSzPts val="1000"/>
              <a:buChar char="○"/>
              <a:defRPr sz="1000">
                <a:solidFill>
                  <a:schemeClr val="dk1"/>
                </a:solidFill>
              </a:defRPr>
            </a:lvl5pPr>
            <a:lvl6pPr marL="2743200" lvl="5" indent="-292100">
              <a:lnSpc>
                <a:spcPct val="115000"/>
              </a:lnSpc>
              <a:spcBef>
                <a:spcPts val="400"/>
              </a:spcBef>
              <a:spcAft>
                <a:spcPts val="0"/>
              </a:spcAft>
              <a:buClr>
                <a:schemeClr val="dk2"/>
              </a:buClr>
              <a:buSzPts val="1000"/>
              <a:buChar char="■"/>
              <a:defRPr sz="1000">
                <a:solidFill>
                  <a:schemeClr val="dk1"/>
                </a:solidFill>
              </a:defRPr>
            </a:lvl6pPr>
            <a:lvl7pPr marL="3200400" lvl="6" indent="-292100">
              <a:lnSpc>
                <a:spcPct val="115000"/>
              </a:lnSpc>
              <a:spcBef>
                <a:spcPts val="400"/>
              </a:spcBef>
              <a:spcAft>
                <a:spcPts val="0"/>
              </a:spcAft>
              <a:buClr>
                <a:schemeClr val="dk2"/>
              </a:buClr>
              <a:buSzPts val="1000"/>
              <a:buChar char="●"/>
              <a:defRPr sz="1000">
                <a:solidFill>
                  <a:schemeClr val="dk1"/>
                </a:solidFill>
              </a:defRPr>
            </a:lvl7pPr>
            <a:lvl8pPr marL="3657600" lvl="7" indent="-292100">
              <a:lnSpc>
                <a:spcPct val="115000"/>
              </a:lnSpc>
              <a:spcBef>
                <a:spcPts val="400"/>
              </a:spcBef>
              <a:spcAft>
                <a:spcPts val="0"/>
              </a:spcAft>
              <a:buClr>
                <a:schemeClr val="dk2"/>
              </a:buClr>
              <a:buSzPts val="1000"/>
              <a:buChar char="○"/>
              <a:defRPr sz="1000">
                <a:solidFill>
                  <a:schemeClr val="dk1"/>
                </a:solidFill>
              </a:defRPr>
            </a:lvl8pPr>
            <a:lvl9pPr marL="4114800" lvl="8" indent="-292100">
              <a:lnSpc>
                <a:spcPct val="115000"/>
              </a:lnSpc>
              <a:spcBef>
                <a:spcPts val="400"/>
              </a:spcBef>
              <a:spcAft>
                <a:spcPts val="400"/>
              </a:spcAft>
              <a:buClr>
                <a:srgbClr val="9E9E9E"/>
              </a:buClr>
              <a:buSzPts val="1000"/>
              <a:buChar char="■"/>
              <a:defRPr sz="1000">
                <a:solidFill>
                  <a:schemeClr val="dk1"/>
                </a:solidFill>
              </a:defRPr>
            </a:lvl9pPr>
          </a:lstStyle>
          <a:p>
            <a:endParaRPr/>
          </a:p>
        </p:txBody>
      </p:sp>
      <p:pic>
        <p:nvPicPr>
          <p:cNvPr id="10" name="Google Shape;10;p1" title="Closed_captioning_symbol.svg.png"/>
          <p:cNvPicPr preferRelativeResize="0"/>
          <p:nvPr/>
        </p:nvPicPr>
        <p:blipFill>
          <a:blip r:embed="rId108">
            <a:alphaModFix amt="60000"/>
          </a:blip>
          <a:stretch>
            <a:fillRect/>
          </a:stretch>
        </p:blipFill>
        <p:spPr>
          <a:xfrm>
            <a:off x="-281943" y="4709987"/>
            <a:ext cx="125548" cy="94176"/>
          </a:xfrm>
          <a:prstGeom prst="rect">
            <a:avLst/>
          </a:prstGeom>
          <a:noFill/>
          <a:ln>
            <a:noFill/>
          </a:ln>
        </p:spPr>
      </p:pic>
      <p:cxnSp>
        <p:nvCxnSpPr>
          <p:cNvPr id="11" name="Google Shape;11;p1"/>
          <p:cNvCxnSpPr/>
          <p:nvPr/>
        </p:nvCxnSpPr>
        <p:spPr>
          <a:xfrm>
            <a:off x="-216116" y="4375141"/>
            <a:ext cx="127800" cy="600"/>
          </a:xfrm>
          <a:prstGeom prst="bentConnector3">
            <a:avLst>
              <a:gd name="adj1" fmla="val 50000"/>
            </a:avLst>
          </a:prstGeom>
          <a:noFill/>
          <a:ln w="9525" cap="flat" cmpd="sng">
            <a:solidFill>
              <a:srgbClr val="9E9E9E"/>
            </a:solidFill>
            <a:prstDash val="dot"/>
            <a:round/>
            <a:headEnd type="none" w="med" len="med"/>
            <a:tailEnd type="none" w="med" len="med"/>
          </a:ln>
        </p:spPr>
      </p:cxnSp>
      <p:cxnSp>
        <p:nvCxnSpPr>
          <p:cNvPr id="12" name="Google Shape;12;p1"/>
          <p:cNvCxnSpPr/>
          <p:nvPr/>
        </p:nvCxnSpPr>
        <p:spPr>
          <a:xfrm>
            <a:off x="-216116" y="5138961"/>
            <a:ext cx="121800" cy="600"/>
          </a:xfrm>
          <a:prstGeom prst="bentConnector3">
            <a:avLst>
              <a:gd name="adj1" fmla="val 50000"/>
            </a:avLst>
          </a:prstGeom>
          <a:noFill/>
          <a:ln w="9525" cap="flat" cmpd="sng">
            <a:solidFill>
              <a:srgbClr val="9E9E9E"/>
            </a:solidFill>
            <a:prstDash val="dot"/>
            <a:round/>
            <a:headEnd type="none" w="med" len="med"/>
            <a:tailEnd type="none" w="med" len="med"/>
          </a:ln>
        </p:spPr>
      </p:cxnSp>
      <p:sp>
        <p:nvSpPr>
          <p:cNvPr id="13" name="Google Shape;13;p1"/>
          <p:cNvSpPr txBox="1">
            <a:spLocks noGrp="1"/>
          </p:cNvSpPr>
          <p:nvPr>
            <p:ph type="title"/>
          </p:nvPr>
        </p:nvSpPr>
        <p:spPr>
          <a:xfrm>
            <a:off x="338325" y="320050"/>
            <a:ext cx="8467200" cy="440100"/>
          </a:xfrm>
          <a:prstGeom prst="rect">
            <a:avLst/>
          </a:prstGeom>
          <a:noFill/>
          <a:ln>
            <a:noFill/>
          </a:ln>
        </p:spPr>
        <p:txBody>
          <a:bodyPr spcFirstLastPara="1" wrap="square" lIns="0" tIns="0" rIns="0" bIns="0" anchor="t" anchorCtr="0">
            <a:normAutofit/>
          </a:bodyPr>
          <a:lstStyle>
            <a:lvl1pPr lvl="0">
              <a:lnSpc>
                <a:spcPct val="90000"/>
              </a:lnSpc>
              <a:spcBef>
                <a:spcPts val="0"/>
              </a:spcBef>
              <a:spcAft>
                <a:spcPts val="0"/>
              </a:spcAft>
              <a:buClr>
                <a:schemeClr val="dk1"/>
              </a:buClr>
              <a:buSzPts val="3000"/>
              <a:buNone/>
              <a:defRPr sz="3000" b="1">
                <a:solidFill>
                  <a:schemeClr val="dk1"/>
                </a:solidFill>
              </a:defRPr>
            </a:lvl1pPr>
            <a:lvl2pPr lvl="1">
              <a:lnSpc>
                <a:spcPct val="85000"/>
              </a:lnSpc>
              <a:spcBef>
                <a:spcPts val="0"/>
              </a:spcBef>
              <a:spcAft>
                <a:spcPts val="0"/>
              </a:spcAft>
              <a:buClr>
                <a:schemeClr val="dk1"/>
              </a:buClr>
              <a:buSzPts val="2796"/>
              <a:buNone/>
              <a:defRPr sz="2796">
                <a:solidFill>
                  <a:schemeClr val="dk1"/>
                </a:solidFill>
              </a:defRPr>
            </a:lvl2pPr>
            <a:lvl3pPr lvl="2">
              <a:lnSpc>
                <a:spcPct val="85000"/>
              </a:lnSpc>
              <a:spcBef>
                <a:spcPts val="0"/>
              </a:spcBef>
              <a:spcAft>
                <a:spcPts val="0"/>
              </a:spcAft>
              <a:buClr>
                <a:schemeClr val="dk1"/>
              </a:buClr>
              <a:buSzPts val="2796"/>
              <a:buNone/>
              <a:defRPr sz="2796">
                <a:solidFill>
                  <a:schemeClr val="dk1"/>
                </a:solidFill>
              </a:defRPr>
            </a:lvl3pPr>
            <a:lvl4pPr lvl="3">
              <a:lnSpc>
                <a:spcPct val="85000"/>
              </a:lnSpc>
              <a:spcBef>
                <a:spcPts val="0"/>
              </a:spcBef>
              <a:spcAft>
                <a:spcPts val="0"/>
              </a:spcAft>
              <a:buClr>
                <a:schemeClr val="dk1"/>
              </a:buClr>
              <a:buSzPts val="2796"/>
              <a:buNone/>
              <a:defRPr sz="2796">
                <a:solidFill>
                  <a:schemeClr val="dk1"/>
                </a:solidFill>
              </a:defRPr>
            </a:lvl4pPr>
            <a:lvl5pPr lvl="4">
              <a:lnSpc>
                <a:spcPct val="85000"/>
              </a:lnSpc>
              <a:spcBef>
                <a:spcPts val="0"/>
              </a:spcBef>
              <a:spcAft>
                <a:spcPts val="0"/>
              </a:spcAft>
              <a:buClr>
                <a:schemeClr val="dk1"/>
              </a:buClr>
              <a:buSzPts val="2796"/>
              <a:buNone/>
              <a:defRPr sz="2796">
                <a:solidFill>
                  <a:schemeClr val="dk1"/>
                </a:solidFill>
              </a:defRPr>
            </a:lvl5pPr>
            <a:lvl6pPr lvl="5">
              <a:lnSpc>
                <a:spcPct val="85000"/>
              </a:lnSpc>
              <a:spcBef>
                <a:spcPts val="0"/>
              </a:spcBef>
              <a:spcAft>
                <a:spcPts val="0"/>
              </a:spcAft>
              <a:buClr>
                <a:schemeClr val="dk1"/>
              </a:buClr>
              <a:buSzPts val="2796"/>
              <a:buNone/>
              <a:defRPr sz="2796">
                <a:solidFill>
                  <a:schemeClr val="dk1"/>
                </a:solidFill>
              </a:defRPr>
            </a:lvl6pPr>
            <a:lvl7pPr lvl="6">
              <a:lnSpc>
                <a:spcPct val="85000"/>
              </a:lnSpc>
              <a:spcBef>
                <a:spcPts val="0"/>
              </a:spcBef>
              <a:spcAft>
                <a:spcPts val="0"/>
              </a:spcAft>
              <a:buClr>
                <a:schemeClr val="dk1"/>
              </a:buClr>
              <a:buSzPts val="2796"/>
              <a:buNone/>
              <a:defRPr sz="2796">
                <a:solidFill>
                  <a:schemeClr val="dk1"/>
                </a:solidFill>
              </a:defRPr>
            </a:lvl7pPr>
            <a:lvl8pPr lvl="7">
              <a:lnSpc>
                <a:spcPct val="85000"/>
              </a:lnSpc>
              <a:spcBef>
                <a:spcPts val="0"/>
              </a:spcBef>
              <a:spcAft>
                <a:spcPts val="0"/>
              </a:spcAft>
              <a:buClr>
                <a:schemeClr val="dk1"/>
              </a:buClr>
              <a:buSzPts val="2796"/>
              <a:buNone/>
              <a:defRPr sz="2796">
                <a:solidFill>
                  <a:schemeClr val="dk1"/>
                </a:solidFill>
              </a:defRPr>
            </a:lvl8pPr>
            <a:lvl9pPr lvl="8">
              <a:lnSpc>
                <a:spcPct val="85000"/>
              </a:lnSpc>
              <a:spcBef>
                <a:spcPts val="0"/>
              </a:spcBef>
              <a:spcAft>
                <a:spcPts val="0"/>
              </a:spcAft>
              <a:buClr>
                <a:schemeClr val="dk1"/>
              </a:buClr>
              <a:buSzPts val="2796"/>
              <a:buNone/>
              <a:defRPr sz="2796">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 id="2147483655" r:id="rId4"/>
    <p:sldLayoutId id="2147483656" r:id="rId5"/>
    <p:sldLayoutId id="2147483657" r:id="rId6"/>
    <p:sldLayoutId id="2147483659" r:id="rId7"/>
    <p:sldLayoutId id="2147483661"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4" r:id="rId20"/>
    <p:sldLayoutId id="2147483675" r:id="rId21"/>
    <p:sldLayoutId id="2147483676" r:id="rId22"/>
    <p:sldLayoutId id="2147483677" r:id="rId23"/>
    <p:sldLayoutId id="2147483678" r:id="rId24"/>
    <p:sldLayoutId id="2147483679" r:id="rId25"/>
    <p:sldLayoutId id="2147483681" r:id="rId26"/>
    <p:sldLayoutId id="2147483682" r:id="rId27"/>
    <p:sldLayoutId id="2147483683" r:id="rId28"/>
    <p:sldLayoutId id="2147483684" r:id="rId29"/>
    <p:sldLayoutId id="2147483685" r:id="rId30"/>
    <p:sldLayoutId id="2147483686" r:id="rId31"/>
    <p:sldLayoutId id="2147483688" r:id="rId32"/>
    <p:sldLayoutId id="2147483690" r:id="rId33"/>
    <p:sldLayoutId id="2147483691" r:id="rId34"/>
    <p:sldLayoutId id="2147483692" r:id="rId35"/>
    <p:sldLayoutId id="2147483693" r:id="rId36"/>
    <p:sldLayoutId id="2147483694" r:id="rId37"/>
    <p:sldLayoutId id="2147483695" r:id="rId38"/>
    <p:sldLayoutId id="2147483696" r:id="rId39"/>
    <p:sldLayoutId id="2147483697" r:id="rId40"/>
    <p:sldLayoutId id="2147483698" r:id="rId41"/>
    <p:sldLayoutId id="2147483699" r:id="rId42"/>
    <p:sldLayoutId id="2147483700" r:id="rId43"/>
    <p:sldLayoutId id="2147483701" r:id="rId44"/>
    <p:sldLayoutId id="2147483702" r:id="rId45"/>
    <p:sldLayoutId id="2147483703" r:id="rId46"/>
    <p:sldLayoutId id="2147483704" r:id="rId47"/>
    <p:sldLayoutId id="2147483706" r:id="rId48"/>
    <p:sldLayoutId id="2147483707" r:id="rId49"/>
    <p:sldLayoutId id="2147483708" r:id="rId50"/>
    <p:sldLayoutId id="2147483711" r:id="rId51"/>
    <p:sldLayoutId id="2147483712" r:id="rId52"/>
    <p:sldLayoutId id="2147483714" r:id="rId53"/>
    <p:sldLayoutId id="2147483715" r:id="rId54"/>
    <p:sldLayoutId id="2147483716" r:id="rId55"/>
    <p:sldLayoutId id="2147483717" r:id="rId56"/>
    <p:sldLayoutId id="2147483718" r:id="rId57"/>
    <p:sldLayoutId id="2147483719" r:id="rId58"/>
    <p:sldLayoutId id="2147483720" r:id="rId59"/>
    <p:sldLayoutId id="2147483721" r:id="rId60"/>
    <p:sldLayoutId id="2147483722" r:id="rId61"/>
    <p:sldLayoutId id="2147483723" r:id="rId62"/>
    <p:sldLayoutId id="2147483724" r:id="rId63"/>
    <p:sldLayoutId id="2147483725" r:id="rId64"/>
    <p:sldLayoutId id="2147483727" r:id="rId65"/>
    <p:sldLayoutId id="2147483728" r:id="rId66"/>
    <p:sldLayoutId id="2147483729" r:id="rId67"/>
    <p:sldLayoutId id="2147483730" r:id="rId68"/>
    <p:sldLayoutId id="2147483731" r:id="rId69"/>
    <p:sldLayoutId id="2147483732" r:id="rId70"/>
    <p:sldLayoutId id="2147483733" r:id="rId71"/>
    <p:sldLayoutId id="2147483734" r:id="rId72"/>
    <p:sldLayoutId id="2147483735" r:id="rId73"/>
    <p:sldLayoutId id="2147483736" r:id="rId74"/>
    <p:sldLayoutId id="2147483737" r:id="rId75"/>
    <p:sldLayoutId id="2147483738" r:id="rId76"/>
    <p:sldLayoutId id="2147483739" r:id="rId77"/>
    <p:sldLayoutId id="2147483740" r:id="rId78"/>
    <p:sldLayoutId id="2147483741" r:id="rId79"/>
    <p:sldLayoutId id="2147483742" r:id="rId80"/>
    <p:sldLayoutId id="2147483743" r:id="rId81"/>
    <p:sldLayoutId id="2147483744" r:id="rId82"/>
    <p:sldLayoutId id="2147483745" r:id="rId83"/>
    <p:sldLayoutId id="2147483746" r:id="rId84"/>
    <p:sldLayoutId id="2147483747" r:id="rId85"/>
    <p:sldLayoutId id="2147483749" r:id="rId86"/>
    <p:sldLayoutId id="2147483750" r:id="rId87"/>
    <p:sldLayoutId id="2147483751" r:id="rId88"/>
    <p:sldLayoutId id="2147483752" r:id="rId89"/>
    <p:sldLayoutId id="2147483753" r:id="rId90"/>
    <p:sldLayoutId id="2147483755" r:id="rId91"/>
    <p:sldLayoutId id="2147483756" r:id="rId92"/>
    <p:sldLayoutId id="2147483757" r:id="rId93"/>
    <p:sldLayoutId id="2147483758" r:id="rId94"/>
    <p:sldLayoutId id="2147483759" r:id="rId95"/>
    <p:sldLayoutId id="2147483760" r:id="rId96"/>
    <p:sldLayoutId id="2147483761" r:id="rId97"/>
    <p:sldLayoutId id="2147483762" r:id="rId98"/>
    <p:sldLayoutId id="2147483763" r:id="rId99"/>
    <p:sldLayoutId id="2147483764" r:id="rId100"/>
    <p:sldLayoutId id="2147483765" r:id="rId101"/>
    <p:sldLayoutId id="2147483766" r:id="rId102"/>
    <p:sldLayoutId id="2147483767" r:id="rId103"/>
    <p:sldLayoutId id="2147483768" r:id="rId104"/>
    <p:sldLayoutId id="2147483769" r:id="rId105"/>
    <p:sldLayoutId id="2147483770" r:id="rId10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648">
          <p15:clr>
            <a:srgbClr val="00F0E1"/>
          </p15:clr>
        </p15:guide>
        <p15:guide id="2" pos="461">
          <p15:clr>
            <a:srgbClr val="00F0E1"/>
          </p15:clr>
        </p15:guide>
        <p15:guide id="3" pos="893">
          <p15:clr>
            <a:srgbClr val="00F0E1"/>
          </p15:clr>
        </p15:guide>
        <p15:guide id="4" pos="708">
          <p15:clr>
            <a:srgbClr val="00F0E1"/>
          </p15:clr>
        </p15:guide>
        <p15:guide id="5" pos="952">
          <p15:clr>
            <a:srgbClr val="00F0E1"/>
          </p15:clr>
        </p15:guide>
        <p15:guide id="6" pos="1193">
          <p15:clr>
            <a:srgbClr val="00F0E1"/>
          </p15:clr>
        </p15:guide>
        <p15:guide id="7" pos="1137">
          <p15:clr>
            <a:srgbClr val="00F0E1"/>
          </p15:clr>
        </p15:guide>
        <p15:guide id="8" pos="213">
          <p15:clr>
            <a:srgbClr val="7432FF"/>
          </p15:clr>
        </p15:guide>
        <p15:guide id="9" pos="1439">
          <p15:clr>
            <a:srgbClr val="00F0E1"/>
          </p15:clr>
        </p15:guide>
        <p15:guide id="10" pos="1624">
          <p15:clr>
            <a:srgbClr val="00F0E1"/>
          </p15:clr>
        </p15:guide>
        <p15:guide id="11" pos="1680">
          <p15:clr>
            <a:srgbClr val="00F0E1"/>
          </p15:clr>
        </p15:guide>
        <p15:guide id="12" pos="1869">
          <p15:clr>
            <a:srgbClr val="00F0E1"/>
          </p15:clr>
        </p15:guide>
        <p15:guide id="13" pos="2174">
          <p15:clr>
            <a:srgbClr val="00F0E1"/>
          </p15:clr>
        </p15:guide>
        <p15:guide id="14" pos="2114">
          <p15:clr>
            <a:srgbClr val="00F0E1"/>
          </p15:clr>
        </p15:guide>
        <p15:guide id="15" pos="2412">
          <p15:clr>
            <a:srgbClr val="00F0E1"/>
          </p15:clr>
        </p15:guide>
        <p15:guide id="16" pos="2360">
          <p15:clr>
            <a:srgbClr val="00F0E1"/>
          </p15:clr>
        </p15:guide>
        <p15:guide id="17" pos="2606">
          <p15:clr>
            <a:srgbClr val="00F0E1"/>
          </p15:clr>
        </p15:guide>
        <p15:guide id="18" pos="2851">
          <p15:clr>
            <a:srgbClr val="00F0E1"/>
          </p15:clr>
        </p15:guide>
        <p15:guide id="19" pos="3095">
          <p15:clr>
            <a:srgbClr val="00F0E1"/>
          </p15:clr>
        </p15:guide>
        <p15:guide id="20" pos="3154">
          <p15:clr>
            <a:srgbClr val="00F0E1"/>
          </p15:clr>
        </p15:guide>
        <p15:guide id="21" pos="3340">
          <p15:clr>
            <a:srgbClr val="00F0E1"/>
          </p15:clr>
        </p15:guide>
        <p15:guide id="22" pos="3400">
          <p15:clr>
            <a:srgbClr val="00F0E1"/>
          </p15:clr>
        </p15:guide>
        <p15:guide id="23" pos="3586">
          <p15:clr>
            <a:srgbClr val="00F0E1"/>
          </p15:clr>
        </p15:guide>
        <p15:guide id="24" pos="3643">
          <p15:clr>
            <a:srgbClr val="00F0E1"/>
          </p15:clr>
        </p15:guide>
        <p15:guide id="25" pos="3831">
          <p15:clr>
            <a:srgbClr val="00F0E1"/>
          </p15:clr>
        </p15:guide>
        <p15:guide id="26" pos="3889">
          <p15:clr>
            <a:srgbClr val="00F0E1"/>
          </p15:clr>
        </p15:guide>
        <p15:guide id="27" pos="4080">
          <p15:clr>
            <a:srgbClr val="00F0E1"/>
          </p15:clr>
        </p15:guide>
        <p15:guide id="28" pos="4127">
          <p15:clr>
            <a:srgbClr val="00F0E1"/>
          </p15:clr>
        </p15:guide>
        <p15:guide id="29" pos="4379">
          <p15:clr>
            <a:srgbClr val="00F0E1"/>
          </p15:clr>
        </p15:guide>
        <p15:guide id="30" orient="horz" pos="3056">
          <p15:clr>
            <a:srgbClr val="7432FF"/>
          </p15:clr>
        </p15:guide>
        <p15:guide id="31" orient="horz" pos="690">
          <p15:clr>
            <a:srgbClr val="00F0E1"/>
          </p15:clr>
        </p15:guide>
        <p15:guide id="32" orient="horz" pos="1629">
          <p15:clr>
            <a:srgbClr val="F95DFF"/>
          </p15:clr>
        </p15:guide>
        <p15:guide id="33" orient="horz" pos="2755">
          <p15:clr>
            <a:srgbClr val="EC5353"/>
          </p15:clr>
        </p15:guide>
        <p15:guide id="34" pos="5303">
          <p15:clr>
            <a:srgbClr val="00F0E1"/>
          </p15:clr>
        </p15:guide>
        <p15:guide id="35" pos="5101">
          <p15:clr>
            <a:srgbClr val="00F0E1"/>
          </p15:clr>
        </p15:guide>
        <p15:guide id="36" pos="2909">
          <p15:clr>
            <a:srgbClr val="00F0E1"/>
          </p15:clr>
        </p15:guide>
        <p15:guide id="37" pos="1381">
          <p15:clr>
            <a:srgbClr val="00F0E1"/>
          </p15:clr>
        </p15:guide>
        <p15:guide id="38" pos="403">
          <p15:clr>
            <a:srgbClr val="00F0E1"/>
          </p15:clr>
        </p15:guide>
        <p15:guide id="39" pos="4623">
          <p15:clr>
            <a:srgbClr val="00F0E1"/>
          </p15:clr>
        </p15:guide>
        <p15:guide id="40" pos="4808">
          <p15:clr>
            <a:srgbClr val="00F0E1"/>
          </p15:clr>
        </p15:guide>
        <p15:guide id="41" pos="4867">
          <p15:clr>
            <a:srgbClr val="00F0E1"/>
          </p15:clr>
        </p15:guide>
        <p15:guide id="42" pos="5059">
          <p15:clr>
            <a:srgbClr val="00F0E1"/>
          </p15:clr>
        </p15:guide>
        <p15:guide id="43" pos="5346">
          <p15:clr>
            <a:srgbClr val="00F0E1"/>
          </p15:clr>
        </p15:guide>
        <p15:guide id="44" pos="5547">
          <p15:clr>
            <a:srgbClr val="7432FF"/>
          </p15:clr>
        </p15:guide>
        <p15:guide id="45" orient="horz" pos="202">
          <p15:clr>
            <a:srgbClr val="7432FF"/>
          </p15:clr>
        </p15:guide>
        <p15:guide id="46" orient="horz" pos="562">
          <p15:clr>
            <a:srgbClr val="00F0E1"/>
          </p15:clr>
        </p15:guide>
        <p15:guide id="47" pos="2880">
          <p15:clr>
            <a:srgbClr val="F95DFF"/>
          </p15:clr>
        </p15:guide>
        <p15:guide id="48" pos="4567">
          <p15:clr>
            <a:srgbClr val="00F0E1"/>
          </p15:clr>
        </p15:guide>
        <p15:guide id="49" pos="4321">
          <p15:clr>
            <a:srgbClr val="00F0E1"/>
          </p15:clr>
        </p15:guide>
        <p15:guide id="50" pos="1929">
          <p15:clr>
            <a:srgbClr val="00F0E1"/>
          </p15:clr>
        </p15:guide>
        <p15:guide id="51" pos="2665">
          <p15:clr>
            <a:srgbClr val="00F0E1"/>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28.xml"/><Relationship Id="rId6" Type="http://schemas.openxmlformats.org/officeDocument/2006/relationships/image" Target="../media/image37.jpeg"/><Relationship Id="rId5" Type="http://schemas.openxmlformats.org/officeDocument/2006/relationships/image" Target="../media/image36.jpeg"/><Relationship Id="rId4" Type="http://schemas.openxmlformats.org/officeDocument/2006/relationships/hyperlink" Target="https://doi.org/10.1145/383259.38326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28.xml"/><Relationship Id="rId6" Type="http://schemas.openxmlformats.org/officeDocument/2006/relationships/image" Target="../media/image37.jpeg"/><Relationship Id="rId5" Type="http://schemas.openxmlformats.org/officeDocument/2006/relationships/image" Target="../media/image36.jpeg"/><Relationship Id="rId4" Type="http://schemas.openxmlformats.org/officeDocument/2006/relationships/hyperlink" Target="https://doi.org/10.1145/383259.383260"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hyperlink" Target="https://sketchfab.com/3d-models/nefertitis-bust-like-in-the-museum-ce5b14926e494558ab584375a8d63ca7" TargetMode="External"/><Relationship Id="rId1" Type="http://schemas.openxmlformats.org/officeDocument/2006/relationships/slideLayout" Target="../slideLayouts/slideLayout28.xml"/><Relationship Id="rId5" Type="http://schemas.openxmlformats.org/officeDocument/2006/relationships/image" Target="../media/image40.png"/><Relationship Id="rId4" Type="http://schemas.openxmlformats.org/officeDocument/2006/relationships/image" Target="../media/image39.png"/></Relationships>
</file>

<file path=ppt/slides/_rels/slide5.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hyperlink" Target="https://sketchfab.com/3d-models/nefertitis-bust-like-in-the-museum-ce5b14926e494558ab584375a8d63ca7" TargetMode="External"/><Relationship Id="rId1" Type="http://schemas.openxmlformats.org/officeDocument/2006/relationships/slideLayout" Target="../slideLayouts/slideLayout28.xml"/><Relationship Id="rId5" Type="http://schemas.openxmlformats.org/officeDocument/2006/relationships/image" Target="../media/image43.png"/><Relationship Id="rId4" Type="http://schemas.openxmlformats.org/officeDocument/2006/relationships/image" Target="../media/image4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sp>
        <p:nvSpPr>
          <p:cNvPr id="1102" name="Google Shape;1102;p132"/>
          <p:cNvSpPr txBox="1">
            <a:spLocks noGrp="1"/>
          </p:cNvSpPr>
          <p:nvPr>
            <p:ph type="title"/>
          </p:nvPr>
        </p:nvSpPr>
        <p:spPr>
          <a:xfrm>
            <a:off x="338325" y="320046"/>
            <a:ext cx="8464500" cy="2688000"/>
          </a:xfrm>
          <a:prstGeom prst="rect">
            <a:avLst/>
          </a:prstGeom>
        </p:spPr>
        <p:txBody>
          <a:bodyPr spcFirstLastPara="1" wrap="square" lIns="0" tIns="0" rIns="0" bIns="0" anchor="b" anchorCtr="0">
            <a:normAutofit/>
          </a:bodyPr>
          <a:lstStyle/>
          <a:p>
            <a:pPr marL="0" lvl="0" indent="0" algn="l" rtl="0">
              <a:spcBef>
                <a:spcPts val="0"/>
              </a:spcBef>
              <a:spcAft>
                <a:spcPts val="0"/>
              </a:spcAft>
              <a:buNone/>
            </a:pPr>
            <a:r>
              <a:rPr lang="en-US" dirty="0"/>
              <a:t>EEE598 Assignment 0</a:t>
            </a:r>
            <a:endParaRPr dirty="0"/>
          </a:p>
        </p:txBody>
      </p:sp>
      <p:sp>
        <p:nvSpPr>
          <p:cNvPr id="1104" name="Google Shape;1104;p132"/>
          <p:cNvSpPr txBox="1">
            <a:spLocks noGrp="1"/>
          </p:cNvSpPr>
          <p:nvPr>
            <p:ph type="body" idx="1"/>
          </p:nvPr>
        </p:nvSpPr>
        <p:spPr>
          <a:xfrm>
            <a:off x="5007500" y="3871400"/>
            <a:ext cx="3798000" cy="979500"/>
          </a:xfrm>
          <a:prstGeom prst="rect">
            <a:avLst/>
          </a:prstGeom>
        </p:spPr>
        <p:txBody>
          <a:bodyPr spcFirstLastPara="1" wrap="square" lIns="0" tIns="0" rIns="0" bIns="0" anchor="t" anchorCtr="0">
            <a:normAutofit/>
          </a:bodyPr>
          <a:lstStyle/>
          <a:p>
            <a:pPr marL="0" lvl="0" indent="0" algn="l" rtl="0">
              <a:spcBef>
                <a:spcPts val="0"/>
              </a:spcBef>
              <a:spcAft>
                <a:spcPts val="800"/>
              </a:spcAft>
              <a:buNone/>
            </a:pPr>
            <a:r>
              <a:rPr lang="en" dirty="0"/>
              <a:t>Anish Vipperla</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7D856B-905B-7077-2F25-9E1D4268606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7A809A80-8B68-FAE3-B621-E5C5910A6188}"/>
              </a:ext>
            </a:extLst>
          </p:cNvPr>
          <p:cNvSpPr>
            <a:spLocks noGrp="1"/>
          </p:cNvSpPr>
          <p:nvPr>
            <p:ph type="body" idx="1"/>
          </p:nvPr>
        </p:nvSpPr>
        <p:spPr>
          <a:xfrm>
            <a:off x="75044" y="856755"/>
            <a:ext cx="4098456" cy="3672851"/>
          </a:xfrm>
        </p:spPr>
        <p:txBody>
          <a:bodyPr>
            <a:normAutofit/>
          </a:bodyPr>
          <a:lstStyle/>
          <a:p>
            <a:pPr marL="114300" indent="0" algn="just">
              <a:buNone/>
            </a:pPr>
            <a:r>
              <a:rPr lang="en-US" sz="1600" dirty="0">
                <a:latin typeface="Arial" panose="020B0604020202020204" pitchFamily="34" charset="0"/>
                <a:cs typeface="Arial" panose="020B0604020202020204" pitchFamily="34" charset="0"/>
              </a:rPr>
              <a:t>I picked these images [1] because they showcase a significant improvement in rendering of smoke in comparison to prior art. Early works relied solely on using solid textures and animating over time and did not incorporate velocity. Subsequent works modelled the smoke using CFD, however the simulation was coarser due to which the finer details (such as swirling motions) could not be accurately captured. Few works could capture the finer details; however, the simulation wasn’t guaranteed to be stable.</a:t>
            </a:r>
          </a:p>
        </p:txBody>
      </p:sp>
      <p:sp>
        <p:nvSpPr>
          <p:cNvPr id="3" name="Title 2">
            <a:extLst>
              <a:ext uri="{FF2B5EF4-FFF2-40B4-BE49-F238E27FC236}">
                <a16:creationId xmlns:a16="http://schemas.microsoft.com/office/drawing/2014/main" id="{75A2A62E-D4FF-A491-2110-B135A0156541}"/>
              </a:ext>
            </a:extLst>
          </p:cNvPr>
          <p:cNvSpPr>
            <a:spLocks noGrp="1"/>
          </p:cNvSpPr>
          <p:nvPr>
            <p:ph type="title"/>
          </p:nvPr>
        </p:nvSpPr>
        <p:spPr/>
        <p:txBody>
          <a:bodyPr/>
          <a:lstStyle/>
          <a:p>
            <a:r>
              <a:rPr lang="en" dirty="0"/>
              <a:t>Rendering Smoke</a:t>
            </a:r>
            <a:endParaRPr lang="en-US" dirty="0"/>
          </a:p>
        </p:txBody>
      </p:sp>
      <p:pic>
        <p:nvPicPr>
          <p:cNvPr id="5" name="Picture 2" descr="page5image17987392">
            <a:extLst>
              <a:ext uri="{FF2B5EF4-FFF2-40B4-BE49-F238E27FC236}">
                <a16:creationId xmlns:a16="http://schemas.microsoft.com/office/drawing/2014/main" id="{25132A41-D54D-4E61-50BB-8492972BF3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8644" y="856756"/>
            <a:ext cx="2271805" cy="227180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 descr="page5image17974912">
            <a:extLst>
              <a:ext uri="{FF2B5EF4-FFF2-40B4-BE49-F238E27FC236}">
                <a16:creationId xmlns:a16="http://schemas.microsoft.com/office/drawing/2014/main" id="{5A2C9B30-CEA2-D1BF-5133-3F33001E03F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8021" y="856757"/>
            <a:ext cx="2271805" cy="2271805"/>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2">
            <a:extLst>
              <a:ext uri="{FF2B5EF4-FFF2-40B4-BE49-F238E27FC236}">
                <a16:creationId xmlns:a16="http://schemas.microsoft.com/office/drawing/2014/main" id="{5218EFF5-9BA8-A115-DD8A-A4F2F242C8CD}"/>
              </a:ext>
            </a:extLst>
          </p:cNvPr>
          <p:cNvSpPr>
            <a:spLocks noChangeArrowheads="1"/>
          </p:cNvSpPr>
          <p:nvPr/>
        </p:nvSpPr>
        <p:spPr bwMode="auto">
          <a:xfrm rot="10800000" flipV="1">
            <a:off x="132298" y="4722874"/>
            <a:ext cx="835269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333333"/>
                </a:solidFill>
                <a:effectLst/>
                <a:latin typeface="Arial" panose="020B0604020202020204" pitchFamily="34" charset="0"/>
                <a:ea typeface="Courier New" panose="02070309020205020404" pitchFamily="49" charset="0"/>
              </a:rPr>
              <a:t>[1] Ronald </a:t>
            </a:r>
            <a:r>
              <a:rPr kumimoji="0" lang="en-US" altLang="en-US" sz="900" b="0" i="0" u="none" strike="noStrike" cap="none" normalizeH="0" baseline="0" dirty="0" err="1">
                <a:ln>
                  <a:noFill/>
                </a:ln>
                <a:solidFill>
                  <a:srgbClr val="333333"/>
                </a:solidFill>
                <a:effectLst/>
                <a:latin typeface="Arial" panose="020B0604020202020204" pitchFamily="34" charset="0"/>
                <a:ea typeface="Courier New" panose="02070309020205020404" pitchFamily="49" charset="0"/>
              </a:rPr>
              <a:t>Fedkiw</a:t>
            </a:r>
            <a:r>
              <a:rPr kumimoji="0" lang="en-US" altLang="en-US" sz="900" b="0" i="0" u="none" strike="noStrike" cap="none" normalizeH="0" baseline="0" dirty="0">
                <a:ln>
                  <a:noFill/>
                </a:ln>
                <a:solidFill>
                  <a:srgbClr val="333333"/>
                </a:solidFill>
                <a:effectLst/>
                <a:latin typeface="Arial" panose="020B0604020202020204" pitchFamily="34" charset="0"/>
                <a:ea typeface="Courier New" panose="02070309020205020404" pitchFamily="49" charset="0"/>
              </a:rPr>
              <a:t>, Jos Stam, and Henrik Wann Jensen. 2001. Visual simulation of smoke. In Proceedings of the 28th annual conference on Computer graphics and interactive techniques (SIGGRAPH '01). Association for Computing Machinery, New York, NY, USA, 15–22. </a:t>
            </a:r>
            <a:r>
              <a:rPr kumimoji="0" lang="en-US" altLang="en-US" sz="900" b="0" i="0" u="none" strike="noStrike" cap="none" normalizeH="0" baseline="0" dirty="0">
                <a:ln>
                  <a:noFill/>
                </a:ln>
                <a:solidFill>
                  <a:srgbClr val="333333"/>
                </a:solidFill>
                <a:effectLst/>
                <a:latin typeface="Arial" panose="020B0604020202020204" pitchFamily="34" charset="0"/>
                <a:ea typeface="Courier New" panose="02070309020205020404" pitchFamily="49" charset="0"/>
                <a:hlinkClick r:id="rId4"/>
              </a:rPr>
              <a:t>https://doi.org/10.1145/383259.383260</a:t>
            </a:r>
            <a:endParaRPr kumimoji="0" lang="en-US" altLang="en-US" sz="9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900" b="0" i="0" u="none" strike="noStrike" cap="none" normalizeH="0" baseline="0" dirty="0">
                <a:ln>
                  <a:noFill/>
                </a:ln>
                <a:solidFill>
                  <a:schemeClr val="tx1"/>
                </a:solidFill>
                <a:effectLst/>
                <a:latin typeface="Arial" panose="020B0604020202020204" pitchFamily="34" charset="0"/>
              </a:rPr>
            </a:b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pic>
        <p:nvPicPr>
          <p:cNvPr id="11" name="Picture 4" descr="page5image18075920">
            <a:extLst>
              <a:ext uri="{FF2B5EF4-FFF2-40B4-BE49-F238E27FC236}">
                <a16:creationId xmlns:a16="http://schemas.microsoft.com/office/drawing/2014/main" id="{52321061-89AE-1C88-FC55-A34977B2DF6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08644" y="3162069"/>
            <a:ext cx="2271805" cy="121365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5" descr="page5image18084656">
            <a:extLst>
              <a:ext uri="{FF2B5EF4-FFF2-40B4-BE49-F238E27FC236}">
                <a16:creationId xmlns:a16="http://schemas.microsoft.com/office/drawing/2014/main" id="{E1E29A32-5B66-B76D-49D5-6F83A62C95E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48020" y="3162069"/>
            <a:ext cx="2271805" cy="121365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287D3DAB-3C40-4E6F-E023-FB4A33CDFBA8}"/>
              </a:ext>
            </a:extLst>
          </p:cNvPr>
          <p:cNvSpPr txBox="1"/>
          <p:nvPr/>
        </p:nvSpPr>
        <p:spPr>
          <a:xfrm>
            <a:off x="4241072" y="4395408"/>
            <a:ext cx="4163319" cy="307777"/>
          </a:xfrm>
          <a:prstGeom prst="rect">
            <a:avLst/>
          </a:prstGeom>
          <a:noFill/>
        </p:spPr>
        <p:txBody>
          <a:bodyPr wrap="none" rtlCol="0">
            <a:spAutoFit/>
          </a:bodyPr>
          <a:lstStyle/>
          <a:p>
            <a:r>
              <a:rPr lang="en-US" dirty="0"/>
              <a:t>Figures showcase realistic rendering of smoke [1]</a:t>
            </a:r>
          </a:p>
        </p:txBody>
      </p:sp>
      <p:sp>
        <p:nvSpPr>
          <p:cNvPr id="14" name="TextBox 13">
            <a:extLst>
              <a:ext uri="{FF2B5EF4-FFF2-40B4-BE49-F238E27FC236}">
                <a16:creationId xmlns:a16="http://schemas.microsoft.com/office/drawing/2014/main" id="{5BFC603F-D313-4634-D6B2-60B0E43ABEEC}"/>
              </a:ext>
            </a:extLst>
          </p:cNvPr>
          <p:cNvSpPr txBox="1"/>
          <p:nvPr/>
        </p:nvSpPr>
        <p:spPr>
          <a:xfrm>
            <a:off x="132298" y="4549296"/>
            <a:ext cx="2367956" cy="253916"/>
          </a:xfrm>
          <a:prstGeom prst="rect">
            <a:avLst/>
          </a:prstGeom>
          <a:noFill/>
        </p:spPr>
        <p:txBody>
          <a:bodyPr wrap="none" rtlCol="0">
            <a:spAutoFit/>
          </a:bodyPr>
          <a:lstStyle/>
          <a:p>
            <a:r>
              <a:rPr lang="en-US" sz="1050" dirty="0"/>
              <a:t>CFD: Computational Fluid Dynamics</a:t>
            </a:r>
          </a:p>
        </p:txBody>
      </p:sp>
    </p:spTree>
    <p:extLst>
      <p:ext uri="{BB962C8B-B14F-4D97-AF65-F5344CB8AC3E}">
        <p14:creationId xmlns:p14="http://schemas.microsoft.com/office/powerpoint/2010/main" val="445026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E5C7E27-49C4-88A9-4500-92B8338CBD0C}"/>
              </a:ext>
            </a:extLst>
          </p:cNvPr>
          <p:cNvSpPr>
            <a:spLocks noGrp="1"/>
          </p:cNvSpPr>
          <p:nvPr>
            <p:ph type="body" idx="1"/>
          </p:nvPr>
        </p:nvSpPr>
        <p:spPr>
          <a:xfrm>
            <a:off x="75044" y="856755"/>
            <a:ext cx="4098456" cy="3672851"/>
          </a:xfrm>
        </p:spPr>
        <p:txBody>
          <a:bodyPr>
            <a:normAutofit/>
          </a:bodyPr>
          <a:lstStyle/>
          <a:p>
            <a:pPr marL="114300" indent="0" algn="just">
              <a:buNone/>
            </a:pPr>
            <a:r>
              <a:rPr lang="en-US" sz="1600" dirty="0">
                <a:latin typeface="Arial" panose="020B0604020202020204" pitchFamily="34" charset="0"/>
                <a:cs typeface="Arial" panose="020B0604020202020204" pitchFamily="34" charset="0"/>
              </a:rPr>
              <a:t>[1] was able to address all the prior limitations by incorporating semi-</a:t>
            </a:r>
            <a:r>
              <a:rPr lang="en-US" sz="1600" dirty="0" err="1">
                <a:latin typeface="Arial" panose="020B0604020202020204" pitchFamily="34" charset="0"/>
                <a:cs typeface="Arial" panose="020B0604020202020204" pitchFamily="34" charset="0"/>
              </a:rPr>
              <a:t>Lagrangian</a:t>
            </a:r>
            <a:r>
              <a:rPr lang="en-US" sz="1600" dirty="0">
                <a:latin typeface="Arial" panose="020B0604020202020204" pitchFamily="34" charset="0"/>
                <a:cs typeface="Arial" panose="020B0604020202020204" pitchFamily="34" charset="0"/>
              </a:rPr>
              <a:t> integration scheme to ensure stability, and vorticity confinement for simulating finer movements such as curling, rolling, etc. on a coarser grid. It also showcases object interaction with the smoke by modelling voxels inside, outside, and at the boundary of the object.</a:t>
            </a:r>
          </a:p>
        </p:txBody>
      </p:sp>
      <p:sp>
        <p:nvSpPr>
          <p:cNvPr id="3" name="Title 2">
            <a:extLst>
              <a:ext uri="{FF2B5EF4-FFF2-40B4-BE49-F238E27FC236}">
                <a16:creationId xmlns:a16="http://schemas.microsoft.com/office/drawing/2014/main" id="{395FF10F-33A4-33ED-17DB-16E399E479C4}"/>
              </a:ext>
            </a:extLst>
          </p:cNvPr>
          <p:cNvSpPr>
            <a:spLocks noGrp="1"/>
          </p:cNvSpPr>
          <p:nvPr>
            <p:ph type="title"/>
          </p:nvPr>
        </p:nvSpPr>
        <p:spPr/>
        <p:txBody>
          <a:bodyPr/>
          <a:lstStyle/>
          <a:p>
            <a:r>
              <a:rPr lang="en" dirty="0"/>
              <a:t>Rendering Smoke</a:t>
            </a:r>
            <a:endParaRPr lang="en-US" dirty="0"/>
          </a:p>
        </p:txBody>
      </p:sp>
      <p:pic>
        <p:nvPicPr>
          <p:cNvPr id="5" name="Picture 2" descr="page5image17987392">
            <a:extLst>
              <a:ext uri="{FF2B5EF4-FFF2-40B4-BE49-F238E27FC236}">
                <a16:creationId xmlns:a16="http://schemas.microsoft.com/office/drawing/2014/main" id="{D2279D35-0089-009D-F712-C5BCEE1F61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08644" y="856756"/>
            <a:ext cx="2271805" cy="2271805"/>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1" descr="page5image17974912">
            <a:extLst>
              <a:ext uri="{FF2B5EF4-FFF2-40B4-BE49-F238E27FC236}">
                <a16:creationId xmlns:a16="http://schemas.microsoft.com/office/drawing/2014/main" id="{D23286BE-50CB-0E0E-73E7-4C39357E9DA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648021" y="856757"/>
            <a:ext cx="2271805" cy="2271805"/>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2">
            <a:extLst>
              <a:ext uri="{FF2B5EF4-FFF2-40B4-BE49-F238E27FC236}">
                <a16:creationId xmlns:a16="http://schemas.microsoft.com/office/drawing/2014/main" id="{AFA13469-E89E-731C-0628-05C45E461C39}"/>
              </a:ext>
            </a:extLst>
          </p:cNvPr>
          <p:cNvSpPr>
            <a:spLocks noChangeArrowheads="1"/>
          </p:cNvSpPr>
          <p:nvPr/>
        </p:nvSpPr>
        <p:spPr bwMode="auto">
          <a:xfrm rot="10800000" flipV="1">
            <a:off x="132298" y="4722874"/>
            <a:ext cx="835269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rgbClr val="333333"/>
                </a:solidFill>
                <a:effectLst/>
                <a:latin typeface="Arial" panose="020B0604020202020204" pitchFamily="34" charset="0"/>
                <a:ea typeface="Courier New" panose="02070309020205020404" pitchFamily="49" charset="0"/>
              </a:rPr>
              <a:t>[1] Ronald </a:t>
            </a:r>
            <a:r>
              <a:rPr kumimoji="0" lang="en-US" altLang="en-US" sz="900" b="0" i="0" u="none" strike="noStrike" cap="none" normalizeH="0" baseline="0" dirty="0" err="1">
                <a:ln>
                  <a:noFill/>
                </a:ln>
                <a:solidFill>
                  <a:srgbClr val="333333"/>
                </a:solidFill>
                <a:effectLst/>
                <a:latin typeface="Arial" panose="020B0604020202020204" pitchFamily="34" charset="0"/>
                <a:ea typeface="Courier New" panose="02070309020205020404" pitchFamily="49" charset="0"/>
              </a:rPr>
              <a:t>Fedkiw</a:t>
            </a:r>
            <a:r>
              <a:rPr kumimoji="0" lang="en-US" altLang="en-US" sz="900" b="0" i="0" u="none" strike="noStrike" cap="none" normalizeH="0" baseline="0" dirty="0">
                <a:ln>
                  <a:noFill/>
                </a:ln>
                <a:solidFill>
                  <a:srgbClr val="333333"/>
                </a:solidFill>
                <a:effectLst/>
                <a:latin typeface="Arial" panose="020B0604020202020204" pitchFamily="34" charset="0"/>
                <a:ea typeface="Courier New" panose="02070309020205020404" pitchFamily="49" charset="0"/>
              </a:rPr>
              <a:t>, Jos Stam, and Henrik Wann Jensen. 2001. Visual simulation of smoke. In Proceedings of the 28th annual conference on Computer graphics and interactive techniques (SIGGRAPH '01). Association for Computing Machinery, New York, NY, USA, 15–22. </a:t>
            </a:r>
            <a:r>
              <a:rPr kumimoji="0" lang="en-US" altLang="en-US" sz="900" b="0" i="0" u="none" strike="noStrike" cap="none" normalizeH="0" baseline="0" dirty="0">
                <a:ln>
                  <a:noFill/>
                </a:ln>
                <a:solidFill>
                  <a:srgbClr val="333333"/>
                </a:solidFill>
                <a:effectLst/>
                <a:latin typeface="Arial" panose="020B0604020202020204" pitchFamily="34" charset="0"/>
                <a:ea typeface="Courier New" panose="02070309020205020404" pitchFamily="49" charset="0"/>
                <a:hlinkClick r:id="rId4"/>
              </a:rPr>
              <a:t>https://doi.org/10.1145/383259.383260</a:t>
            </a:r>
            <a:endParaRPr kumimoji="0" lang="en-US" altLang="en-US" sz="9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900" b="0" i="0" u="none" strike="noStrike" cap="none" normalizeH="0" baseline="0" dirty="0">
                <a:ln>
                  <a:noFill/>
                </a:ln>
                <a:solidFill>
                  <a:schemeClr val="tx1"/>
                </a:solidFill>
                <a:effectLst/>
                <a:latin typeface="Arial" panose="020B0604020202020204" pitchFamily="34" charset="0"/>
              </a:rPr>
            </a:b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pic>
        <p:nvPicPr>
          <p:cNvPr id="11" name="Picture 4" descr="page5image18075920">
            <a:extLst>
              <a:ext uri="{FF2B5EF4-FFF2-40B4-BE49-F238E27FC236}">
                <a16:creationId xmlns:a16="http://schemas.microsoft.com/office/drawing/2014/main" id="{0F80B0E0-E416-3D13-804C-BA7C7EFCE16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08644" y="3162069"/>
            <a:ext cx="2271805" cy="121365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5" descr="page5image18084656">
            <a:extLst>
              <a:ext uri="{FF2B5EF4-FFF2-40B4-BE49-F238E27FC236}">
                <a16:creationId xmlns:a16="http://schemas.microsoft.com/office/drawing/2014/main" id="{90E119B1-5EC8-8175-9334-C324657DA9E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648020" y="3162069"/>
            <a:ext cx="2271805" cy="121365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F02644C5-CA5F-09E1-540F-EA723E551A74}"/>
              </a:ext>
            </a:extLst>
          </p:cNvPr>
          <p:cNvSpPr txBox="1"/>
          <p:nvPr/>
        </p:nvSpPr>
        <p:spPr>
          <a:xfrm>
            <a:off x="4241072" y="4395408"/>
            <a:ext cx="4163319" cy="307777"/>
          </a:xfrm>
          <a:prstGeom prst="rect">
            <a:avLst/>
          </a:prstGeom>
          <a:noFill/>
        </p:spPr>
        <p:txBody>
          <a:bodyPr wrap="none" rtlCol="0">
            <a:spAutoFit/>
          </a:bodyPr>
          <a:lstStyle/>
          <a:p>
            <a:r>
              <a:rPr lang="en-US" dirty="0"/>
              <a:t>Figures showcase realistic rendering of smoke [1]</a:t>
            </a:r>
          </a:p>
        </p:txBody>
      </p:sp>
    </p:spTree>
    <p:extLst>
      <p:ext uri="{BB962C8B-B14F-4D97-AF65-F5344CB8AC3E}">
        <p14:creationId xmlns:p14="http://schemas.microsoft.com/office/powerpoint/2010/main" val="14193396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6E3294-1B59-080E-9A58-359904F8BEFF}"/>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DC0DD1FF-DE78-3047-6913-EBA343180466}"/>
              </a:ext>
            </a:extLst>
          </p:cNvPr>
          <p:cNvSpPr>
            <a:spLocks noGrp="1"/>
          </p:cNvSpPr>
          <p:nvPr>
            <p:ph type="body" idx="1"/>
          </p:nvPr>
        </p:nvSpPr>
        <p:spPr>
          <a:xfrm>
            <a:off x="70338" y="4791397"/>
            <a:ext cx="8467200" cy="188166"/>
          </a:xfrm>
        </p:spPr>
        <p:txBody>
          <a:bodyPr>
            <a:normAutofit/>
          </a:bodyPr>
          <a:lstStyle/>
          <a:p>
            <a:pPr marL="114300" indent="0">
              <a:buNone/>
            </a:pPr>
            <a:r>
              <a:rPr lang="en-US" sz="900" dirty="0"/>
              <a:t>Model credits: </a:t>
            </a:r>
            <a:r>
              <a:rPr lang="en-US" sz="900" dirty="0" err="1"/>
              <a:t>C.Yamahata</a:t>
            </a:r>
            <a:r>
              <a:rPr lang="en-US" sz="900" dirty="0"/>
              <a:t> (</a:t>
            </a:r>
            <a:r>
              <a:rPr lang="en-US" sz="900" dirty="0">
                <a:hlinkClick r:id="rId2"/>
              </a:rPr>
              <a:t>https://sketchfab.com/3d-models/nefertitis-bust-like-in-the-museum-ce5b14926e494558ab584375a8d63ca7</a:t>
            </a:r>
            <a:r>
              <a:rPr lang="en-US" sz="900" dirty="0"/>
              <a:t>)</a:t>
            </a:r>
          </a:p>
        </p:txBody>
      </p:sp>
      <p:sp>
        <p:nvSpPr>
          <p:cNvPr id="3" name="Title 2">
            <a:extLst>
              <a:ext uri="{FF2B5EF4-FFF2-40B4-BE49-F238E27FC236}">
                <a16:creationId xmlns:a16="http://schemas.microsoft.com/office/drawing/2014/main" id="{85E31076-A4FD-F866-07E6-42E3E0646EC6}"/>
              </a:ext>
            </a:extLst>
          </p:cNvPr>
          <p:cNvSpPr>
            <a:spLocks noGrp="1"/>
          </p:cNvSpPr>
          <p:nvPr>
            <p:ph type="title"/>
          </p:nvPr>
        </p:nvSpPr>
        <p:spPr/>
        <p:txBody>
          <a:bodyPr/>
          <a:lstStyle/>
          <a:p>
            <a:r>
              <a:rPr lang="en" dirty="0"/>
              <a:t>Mesh and Object Visualization in </a:t>
            </a:r>
            <a:r>
              <a:rPr lang="en" dirty="0" err="1"/>
              <a:t>Meshlab</a:t>
            </a:r>
            <a:endParaRPr lang="en-US" dirty="0"/>
          </a:p>
        </p:txBody>
      </p:sp>
      <p:pic>
        <p:nvPicPr>
          <p:cNvPr id="4" name="Picture 3">
            <a:extLst>
              <a:ext uri="{FF2B5EF4-FFF2-40B4-BE49-F238E27FC236}">
                <a16:creationId xmlns:a16="http://schemas.microsoft.com/office/drawing/2014/main" id="{A9458535-A73B-862B-DF33-5B5B20014BC4}"/>
              </a:ext>
            </a:extLst>
          </p:cNvPr>
          <p:cNvPicPr>
            <a:picLocks noChangeAspect="1"/>
          </p:cNvPicPr>
          <p:nvPr/>
        </p:nvPicPr>
        <p:blipFill>
          <a:blip r:embed="rId3"/>
          <a:stretch>
            <a:fillRect/>
          </a:stretch>
        </p:blipFill>
        <p:spPr>
          <a:xfrm>
            <a:off x="6060522" y="839282"/>
            <a:ext cx="2898695" cy="3187596"/>
          </a:xfrm>
          <a:prstGeom prst="rect">
            <a:avLst/>
          </a:prstGeom>
        </p:spPr>
      </p:pic>
      <p:pic>
        <p:nvPicPr>
          <p:cNvPr id="5" name="Picture 4">
            <a:extLst>
              <a:ext uri="{FF2B5EF4-FFF2-40B4-BE49-F238E27FC236}">
                <a16:creationId xmlns:a16="http://schemas.microsoft.com/office/drawing/2014/main" id="{312182DC-7750-9EFB-B78F-E84F7C680EDE}"/>
              </a:ext>
            </a:extLst>
          </p:cNvPr>
          <p:cNvPicPr>
            <a:picLocks noChangeAspect="1"/>
          </p:cNvPicPr>
          <p:nvPr/>
        </p:nvPicPr>
        <p:blipFill>
          <a:blip r:embed="rId4"/>
          <a:stretch>
            <a:fillRect/>
          </a:stretch>
        </p:blipFill>
        <p:spPr>
          <a:xfrm>
            <a:off x="3122577" y="839282"/>
            <a:ext cx="2898695" cy="3187596"/>
          </a:xfrm>
          <a:prstGeom prst="rect">
            <a:avLst/>
          </a:prstGeom>
        </p:spPr>
      </p:pic>
      <p:pic>
        <p:nvPicPr>
          <p:cNvPr id="6" name="Picture 5">
            <a:extLst>
              <a:ext uri="{FF2B5EF4-FFF2-40B4-BE49-F238E27FC236}">
                <a16:creationId xmlns:a16="http://schemas.microsoft.com/office/drawing/2014/main" id="{172376A2-E569-7E42-3232-EA11BCF94805}"/>
              </a:ext>
            </a:extLst>
          </p:cNvPr>
          <p:cNvPicPr>
            <a:picLocks noChangeAspect="1"/>
          </p:cNvPicPr>
          <p:nvPr/>
        </p:nvPicPr>
        <p:blipFill>
          <a:blip r:embed="rId5"/>
          <a:stretch>
            <a:fillRect/>
          </a:stretch>
        </p:blipFill>
        <p:spPr>
          <a:xfrm>
            <a:off x="190133" y="839282"/>
            <a:ext cx="2893194" cy="3187596"/>
          </a:xfrm>
          <a:prstGeom prst="rect">
            <a:avLst/>
          </a:prstGeom>
        </p:spPr>
      </p:pic>
      <p:sp>
        <p:nvSpPr>
          <p:cNvPr id="11" name="TextBox 10">
            <a:extLst>
              <a:ext uri="{FF2B5EF4-FFF2-40B4-BE49-F238E27FC236}">
                <a16:creationId xmlns:a16="http://schemas.microsoft.com/office/drawing/2014/main" id="{37F9F4CC-BFCD-492A-9E71-ED086D4CCB2C}"/>
              </a:ext>
            </a:extLst>
          </p:cNvPr>
          <p:cNvSpPr txBox="1"/>
          <p:nvPr/>
        </p:nvSpPr>
        <p:spPr>
          <a:xfrm>
            <a:off x="338325" y="4250852"/>
            <a:ext cx="4302781" cy="307777"/>
          </a:xfrm>
          <a:prstGeom prst="rect">
            <a:avLst/>
          </a:prstGeom>
          <a:noFill/>
        </p:spPr>
        <p:txBody>
          <a:bodyPr wrap="none" rtlCol="0">
            <a:spAutoFit/>
          </a:bodyPr>
          <a:lstStyle/>
          <a:p>
            <a:r>
              <a:rPr lang="en-US" dirty="0"/>
              <a:t>Object Information – 3D model of Nefertiti sculpture</a:t>
            </a:r>
          </a:p>
        </p:txBody>
      </p:sp>
    </p:spTree>
    <p:extLst>
      <p:ext uri="{BB962C8B-B14F-4D97-AF65-F5344CB8AC3E}">
        <p14:creationId xmlns:p14="http://schemas.microsoft.com/office/powerpoint/2010/main" val="19995199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07FA52-3C3F-895E-403F-D964D8786E0E}"/>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3A9445CA-034F-C9F9-2983-AAE3DCAE659E}"/>
              </a:ext>
            </a:extLst>
          </p:cNvPr>
          <p:cNvSpPr>
            <a:spLocks noGrp="1"/>
          </p:cNvSpPr>
          <p:nvPr>
            <p:ph type="body" idx="1"/>
          </p:nvPr>
        </p:nvSpPr>
        <p:spPr>
          <a:xfrm>
            <a:off x="70338" y="4791397"/>
            <a:ext cx="8467200" cy="188166"/>
          </a:xfrm>
        </p:spPr>
        <p:txBody>
          <a:bodyPr>
            <a:normAutofit/>
          </a:bodyPr>
          <a:lstStyle/>
          <a:p>
            <a:pPr marL="114300" indent="0">
              <a:buNone/>
            </a:pPr>
            <a:r>
              <a:rPr lang="en-US" sz="900" dirty="0"/>
              <a:t>Model credits: </a:t>
            </a:r>
            <a:r>
              <a:rPr lang="en-US" sz="900" dirty="0" err="1"/>
              <a:t>C.Yamahata</a:t>
            </a:r>
            <a:r>
              <a:rPr lang="en-US" sz="900" dirty="0"/>
              <a:t> (</a:t>
            </a:r>
            <a:r>
              <a:rPr lang="en-US" sz="900" dirty="0">
                <a:hlinkClick r:id="rId2"/>
              </a:rPr>
              <a:t>https://sketchfab.com/3d-models/nefertitis-bust-like-in-the-museum-ce5b14926e494558ab584375a8d63ca7</a:t>
            </a:r>
            <a:r>
              <a:rPr lang="en-US" sz="900" dirty="0"/>
              <a:t>)</a:t>
            </a:r>
          </a:p>
        </p:txBody>
      </p:sp>
      <p:sp>
        <p:nvSpPr>
          <p:cNvPr id="3" name="Title 2">
            <a:extLst>
              <a:ext uri="{FF2B5EF4-FFF2-40B4-BE49-F238E27FC236}">
                <a16:creationId xmlns:a16="http://schemas.microsoft.com/office/drawing/2014/main" id="{49EF58B3-AF80-E867-11B8-124B2B46C8F6}"/>
              </a:ext>
            </a:extLst>
          </p:cNvPr>
          <p:cNvSpPr>
            <a:spLocks noGrp="1"/>
          </p:cNvSpPr>
          <p:nvPr>
            <p:ph type="title"/>
          </p:nvPr>
        </p:nvSpPr>
        <p:spPr/>
        <p:txBody>
          <a:bodyPr/>
          <a:lstStyle/>
          <a:p>
            <a:r>
              <a:rPr lang="en" dirty="0"/>
              <a:t>Mesh and Object Visualization in </a:t>
            </a:r>
            <a:r>
              <a:rPr lang="en" dirty="0" err="1"/>
              <a:t>Meshlab</a:t>
            </a:r>
            <a:endParaRPr lang="en-US" dirty="0"/>
          </a:p>
        </p:txBody>
      </p:sp>
      <p:pic>
        <p:nvPicPr>
          <p:cNvPr id="7" name="Picture 6">
            <a:extLst>
              <a:ext uri="{FF2B5EF4-FFF2-40B4-BE49-F238E27FC236}">
                <a16:creationId xmlns:a16="http://schemas.microsoft.com/office/drawing/2014/main" id="{ECD7AB99-13AC-79C8-6967-1B8FF1C9573D}"/>
              </a:ext>
            </a:extLst>
          </p:cNvPr>
          <p:cNvPicPr>
            <a:picLocks noChangeAspect="1"/>
          </p:cNvPicPr>
          <p:nvPr/>
        </p:nvPicPr>
        <p:blipFill>
          <a:blip r:embed="rId3"/>
          <a:stretch>
            <a:fillRect/>
          </a:stretch>
        </p:blipFill>
        <p:spPr>
          <a:xfrm>
            <a:off x="6174782" y="830489"/>
            <a:ext cx="2489642" cy="3187596"/>
          </a:xfrm>
          <a:prstGeom prst="rect">
            <a:avLst/>
          </a:prstGeom>
        </p:spPr>
      </p:pic>
      <p:pic>
        <p:nvPicPr>
          <p:cNvPr id="8" name="Picture 7">
            <a:extLst>
              <a:ext uri="{FF2B5EF4-FFF2-40B4-BE49-F238E27FC236}">
                <a16:creationId xmlns:a16="http://schemas.microsoft.com/office/drawing/2014/main" id="{F206C992-763D-08CE-540D-21DEC62F35C5}"/>
              </a:ext>
            </a:extLst>
          </p:cNvPr>
          <p:cNvPicPr>
            <a:picLocks noChangeAspect="1"/>
          </p:cNvPicPr>
          <p:nvPr/>
        </p:nvPicPr>
        <p:blipFill>
          <a:blip r:embed="rId4"/>
          <a:stretch>
            <a:fillRect/>
          </a:stretch>
        </p:blipFill>
        <p:spPr>
          <a:xfrm>
            <a:off x="3170918" y="830489"/>
            <a:ext cx="2898695" cy="3187596"/>
          </a:xfrm>
          <a:prstGeom prst="rect">
            <a:avLst/>
          </a:prstGeom>
        </p:spPr>
      </p:pic>
      <p:pic>
        <p:nvPicPr>
          <p:cNvPr id="9" name="Picture 8">
            <a:extLst>
              <a:ext uri="{FF2B5EF4-FFF2-40B4-BE49-F238E27FC236}">
                <a16:creationId xmlns:a16="http://schemas.microsoft.com/office/drawing/2014/main" id="{04B49837-FAD4-7994-3E81-0D7511F26698}"/>
              </a:ext>
            </a:extLst>
          </p:cNvPr>
          <p:cNvPicPr>
            <a:picLocks noChangeAspect="1"/>
          </p:cNvPicPr>
          <p:nvPr/>
        </p:nvPicPr>
        <p:blipFill>
          <a:blip r:embed="rId5"/>
          <a:stretch>
            <a:fillRect/>
          </a:stretch>
        </p:blipFill>
        <p:spPr>
          <a:xfrm>
            <a:off x="167053" y="830489"/>
            <a:ext cx="2898696" cy="3187596"/>
          </a:xfrm>
          <a:prstGeom prst="rect">
            <a:avLst/>
          </a:prstGeom>
        </p:spPr>
      </p:pic>
      <p:sp>
        <p:nvSpPr>
          <p:cNvPr id="10" name="TextBox 9">
            <a:extLst>
              <a:ext uri="{FF2B5EF4-FFF2-40B4-BE49-F238E27FC236}">
                <a16:creationId xmlns:a16="http://schemas.microsoft.com/office/drawing/2014/main" id="{3075C710-BC64-0FD8-3323-A9445827206A}"/>
              </a:ext>
            </a:extLst>
          </p:cNvPr>
          <p:cNvSpPr txBox="1"/>
          <p:nvPr/>
        </p:nvSpPr>
        <p:spPr>
          <a:xfrm>
            <a:off x="338325" y="4250852"/>
            <a:ext cx="4281941" cy="307777"/>
          </a:xfrm>
          <a:prstGeom prst="rect">
            <a:avLst/>
          </a:prstGeom>
          <a:noFill/>
        </p:spPr>
        <p:txBody>
          <a:bodyPr wrap="none" rtlCol="0">
            <a:spAutoFit/>
          </a:bodyPr>
          <a:lstStyle/>
          <a:p>
            <a:r>
              <a:rPr lang="en-US" dirty="0"/>
              <a:t>Mesh information – Vertices: 50002, Faces: 100000</a:t>
            </a:r>
          </a:p>
        </p:txBody>
      </p:sp>
    </p:spTree>
    <p:extLst>
      <p:ext uri="{BB962C8B-B14F-4D97-AF65-F5344CB8AC3E}">
        <p14:creationId xmlns:p14="http://schemas.microsoft.com/office/powerpoint/2010/main" val="945785925"/>
      </p:ext>
    </p:extLst>
  </p:cSld>
  <p:clrMapOvr>
    <a:masterClrMapping/>
  </p:clrMapOvr>
</p:sld>
</file>

<file path=ppt/theme/theme1.xml><?xml version="1.0" encoding="utf-8"?>
<a:theme xmlns:a="http://schemas.openxmlformats.org/drawingml/2006/main" name="2026 Official ASU presentation template (from Enterprise Brand Strategy and Management)">
  <a:themeElements>
    <a:clrScheme name="Simple Light">
      <a:dk1>
        <a:srgbClr val="191919"/>
      </a:dk1>
      <a:lt1>
        <a:srgbClr val="FFFFFF"/>
      </a:lt1>
      <a:dk2>
        <a:srgbClr val="747474"/>
      </a:dk2>
      <a:lt2>
        <a:srgbClr val="E8E8E8"/>
      </a:lt2>
      <a:accent1>
        <a:srgbClr val="FFC627"/>
      </a:accent1>
      <a:accent2>
        <a:srgbClr val="8C1D40"/>
      </a:accent2>
      <a:accent3>
        <a:srgbClr val="78BE20"/>
      </a:accent3>
      <a:accent4>
        <a:srgbClr val="FF7F32"/>
      </a:accent4>
      <a:accent5>
        <a:srgbClr val="00A3E0"/>
      </a:accent5>
      <a:accent6>
        <a:srgbClr val="CC2F2F"/>
      </a:accent6>
      <a:hlink>
        <a:srgbClr val="8C1D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463</TotalTime>
  <Words>369</Words>
  <Application>Microsoft Macintosh PowerPoint</Application>
  <PresentationFormat>On-screen Show (16:9)</PresentationFormat>
  <Paragraphs>19</Paragraphs>
  <Slides>5</Slides>
  <Notes>1</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2026 Official ASU presentation template (from Enterprise Brand Strategy and Management)</vt:lpstr>
      <vt:lpstr>EEE598 Assignment 0</vt:lpstr>
      <vt:lpstr>Rendering Smoke</vt:lpstr>
      <vt:lpstr>Rendering Smoke</vt:lpstr>
      <vt:lpstr>Mesh and Object Visualization in Meshlab</vt:lpstr>
      <vt:lpstr>Mesh and Object Visualization in Meshlab</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Anish Vipperla (Student)</cp:lastModifiedBy>
  <cp:revision>9</cp:revision>
  <dcterms:modified xsi:type="dcterms:W3CDTF">2026-01-20T12:40:28Z</dcterms:modified>
</cp:coreProperties>
</file>